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sldIdLst>
    <p:sldId id="308" r:id="rId5"/>
    <p:sldId id="331" r:id="rId6"/>
    <p:sldId id="351" r:id="rId7"/>
    <p:sldId id="350" r:id="rId8"/>
    <p:sldId id="352" r:id="rId9"/>
    <p:sldId id="310" r:id="rId10"/>
    <p:sldId id="309" r:id="rId11"/>
    <p:sldId id="2134806555" r:id="rId12"/>
    <p:sldId id="344" r:id="rId13"/>
    <p:sldId id="2134806556" r:id="rId14"/>
    <p:sldId id="358" r:id="rId15"/>
    <p:sldId id="319" r:id="rId16"/>
    <p:sldId id="346" r:id="rId17"/>
    <p:sldId id="320" r:id="rId18"/>
    <p:sldId id="354" r:id="rId19"/>
    <p:sldId id="327" r:id="rId20"/>
    <p:sldId id="328" r:id="rId21"/>
    <p:sldId id="2134806557" r:id="rId22"/>
    <p:sldId id="329" r:id="rId23"/>
    <p:sldId id="2134806554" r:id="rId24"/>
    <p:sldId id="2401" r:id="rId25"/>
    <p:sldId id="2402" r:id="rId26"/>
    <p:sldId id="2134806562" r:id="rId27"/>
    <p:sldId id="2134806559" r:id="rId28"/>
    <p:sldId id="2134806560" r:id="rId29"/>
    <p:sldId id="2134806561" r:id="rId30"/>
    <p:sldId id="285" r:id="rId31"/>
    <p:sldId id="2134806558" r:id="rId32"/>
    <p:sldId id="2134806553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>
          <p15:clr>
            <a:srgbClr val="A4A3A4"/>
          </p15:clr>
        </p15:guide>
        <p15:guide id="2" pos="37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A2D02-736A-9626-050A-86FD6BD80773}" name="Dawson, Austin (ENE)" initials="D(" userId="S::austin.dawson_mass.gov#ext#@nationalgridplc.onmicrosoft.com::d4ac53ef-c4fe-467c-80b9-9f4158dda5bf" providerId="AD"/>
  <p188:author id="{6696A602-7147-92D1-9954-361AE5032916}" name="Adam Crary" initials="AC" userId="S::adam.crary@us.nationalgrid.com::5cab7648-155f-46e2-b390-ae81e8c846f0" providerId="AD"/>
  <p188:author id="{1E563A10-46B2-F979-C066-EAD5D5D0297C}" name="McWhorter, Keith B" initials="MKB" userId="S::keith.mcwhorter@eversource.com::b592e2b4-b653-43b1-b6af-af72f2359fe6" providerId="AD"/>
  <p188:author id="{8C959E1B-2826-CAE8-4FBC-492367CB4FB0}" name="Emily Madeo" initials="EM" userId="S::emily.madeo@us.nationalgrid.com::6188d078-5ba0-441b-be5c-836c9063656f" providerId="AD"/>
  <p188:author id="{A21EBB1C-70D1-E76E-578F-294FD6D8EEC3}" name="Katherine Wilson" initials="KW" userId="S::katherine.wilson@us.nationalgrid.com::f2dd90f3-4abb-45de-8c60-2dec253d9666" providerId="AD"/>
  <p188:author id="{086D4D21-7203-4A1D-23C9-8D336D8F1EE0}" name="McWhorter, Keith B" initials="MB" userId="S::keith.mcwhorter_eversource.com#ext#@nationalgridplc.onmicrosoft.com::0cb3c9bb-3478-4ec3-8f61-f2b9e1fd167e" providerId="AD"/>
  <p188:author id="{9D5CFA21-3297-417A-E786-5DE5A7419A6C}" name="Ferguson, Thomas (ENE)" initials="TF" userId="S::Thomas.Ferguson@mass.gov::068dacad-f12d-4a23-99cb-8b6c4c888300" providerId="AD"/>
  <p188:author id="{66AFC839-C821-202C-A56A-C56F747E4724}" name="Troy, Joanna K (ENE)" initials="JT" userId="S::joanna.k.troy@mass.gov::b5516576-ff7f-415c-915c-f933add8e24e" providerId="AD"/>
  <p188:author id="{8252FA3B-53B0-5F5A-863E-D85700CA8742}" name="Troy, Joanna K (ENE)" initials="T(" userId="S::joanna.k.troy_mass.gov#ext#@nationalgridplc.onmicrosoft.com::64501fc5-6aa6-433d-8215-d3311d348b4b" providerId="AD"/>
  <p188:author id="{D02B2F5A-318F-E13A-C024-E4E4D1392BAD}" name="Adam Crary" initials="AC" userId="S::adam.crary@nationalgrid.com::5cab7648-155f-46e2-b390-ae81e8c846f0" providerId="AD"/>
  <p188:author id="{0A186F6E-9CAF-CB5B-68FC-B98369DF1A40}" name="McNulty, Michael T" initials="MM" userId="S::michael.mcnulty@eversource.com::d61eb236-6e1e-44d1-ba8f-dee53c85a7c0" providerId="AD"/>
  <p188:author id="{74615B99-961F-9C1B-94E2-0493EB3BBE9E}" name="John Dalton" initials="JD" userId="S::jdalton_poweradvisoryllc.com#ext#@nationalgridplc.onmicrosoft.com::e1574986-0744-49f1-b0a1-2b67aa1cc95a" providerId="AD"/>
  <p188:author id="{456E1BC4-A287-CE6D-4498-2DE8ED91E177}" name="MCNULTY, MICHAEL T" initials="MM" userId="S::michael.mcnulty_eversource.com#ext#@nationalgridplc.onmicrosoft.com::56607477-faef-457d-970b-89db3ca5765a" providerId="AD"/>
  <p188:author id="{CCD0B8E3-E025-2051-71F1-311A3BD2D5C0}" name="Glover, Lisa" initials="GL" userId="S::glover_unitil.com#ext#@nationalgridplc.onmicrosoft.com::7dbcad27-ac67-424b-94c1-569566db37a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3" clrIdx="0"/>
  <p:cmAuthor id="1" name="Wilson, Katherine" initials="WK" lastIdx="7" clrIdx="1">
    <p:extLst>
      <p:ext uri="{19B8F6BF-5375-455C-9EA6-DF929625EA0E}">
        <p15:presenceInfo xmlns:p15="http://schemas.microsoft.com/office/powerpoint/2012/main" userId="S-1-5-21-781256317-1909467510-1415713722-390681" providerId="AD"/>
      </p:ext>
    </p:extLst>
  </p:cmAuthor>
  <p:cmAuthor id="2" name="Littlehale, Parker" initials="LP" lastIdx="4" clrIdx="2">
    <p:extLst>
      <p:ext uri="{19B8F6BF-5375-455C-9EA6-DF929625EA0E}">
        <p15:presenceInfo xmlns:p15="http://schemas.microsoft.com/office/powerpoint/2012/main" userId="S::parker.littlehale@eversource.com::8c6c490c-2584-4825-a3f0-679382447fb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FFFFCC"/>
    <a:srgbClr val="FFCC99"/>
    <a:srgbClr val="00B140"/>
    <a:srgbClr val="E36F1E"/>
    <a:srgbClr val="007DC3"/>
    <a:srgbClr val="337B30"/>
    <a:srgbClr val="85AAAD"/>
    <a:srgbClr val="D04726"/>
    <a:srgbClr val="E9A1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1DDF45-C10D-4932-AE46-E469BF4467BD}" v="145" dt="2026-08-13T17:49:44.076"/>
    <p1510:client id="{41E7329C-D56A-4762-8FF0-7BE8F92C69AA}" v="2" dt="2026-08-13T17:39:24.868"/>
    <p1510:client id="{658B9D8A-E1A6-4C9A-856B-AC4D6C29EE65}" v="5" dt="2026-08-13T17:50:40.237"/>
    <p1510:client id="{B12C8024-0040-4C46-8530-54752DDD9547}" v="10" dt="2026-08-13T13:02:11.6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336"/>
        <p:guide pos="3792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NULTY, MICHAEL T" userId="S::michael.mcnulty_eversource.com#ext#@nationalgridplc.onmicrosoft.com::56607477-faef-457d-970b-89db3ca5765a" providerId="AD" clId="Web-{86F68D52-79C5-8390-7BBE-4C8C29BE7068}"/>
    <pc:docChg chg="mod addSld modSld">
      <pc:chgData name="MCNULTY, MICHAEL T" userId="S::michael.mcnulty_eversource.com#ext#@nationalgridplc.onmicrosoft.com::56607477-faef-457d-970b-89db3ca5765a" providerId="AD" clId="Web-{86F68D52-79C5-8390-7BBE-4C8C29BE7068}" dt="2026-07-28T15:42:38.926" v="330" actId="20577"/>
      <pc:docMkLst>
        <pc:docMk/>
      </pc:docMkLst>
      <pc:sldChg chg="modSp">
        <pc:chgData name="MCNULTY, MICHAEL T" userId="S::michael.mcnulty_eversource.com#ext#@nationalgridplc.onmicrosoft.com::56607477-faef-457d-970b-89db3ca5765a" providerId="AD" clId="Web-{86F68D52-79C5-8390-7BBE-4C8C29BE7068}" dt="2026-07-28T15:42:38.926" v="330" actId="20577"/>
        <pc:sldMkLst>
          <pc:docMk/>
          <pc:sldMk cId="0" sldId="309"/>
        </pc:sldMkLst>
        <pc:spChg chg="mod">
          <ac:chgData name="MCNULTY, MICHAEL T" userId="S::michael.mcnulty_eversource.com#ext#@nationalgridplc.onmicrosoft.com::56607477-faef-457d-970b-89db3ca5765a" providerId="AD" clId="Web-{86F68D52-79C5-8390-7BBE-4C8C29BE7068}" dt="2026-07-28T15:42:38.926" v="330" actId="20577"/>
          <ac:spMkLst>
            <pc:docMk/>
            <pc:sldMk cId="0" sldId="309"/>
            <ac:spMk id="55299" creationId="{00000000-0000-0000-0000-000000000000}"/>
          </ac:spMkLst>
        </pc:spChg>
      </pc:sldChg>
      <pc:sldChg chg="modSp">
        <pc:chgData name="MCNULTY, MICHAEL T" userId="S::michael.mcnulty_eversource.com#ext#@nationalgridplc.onmicrosoft.com::56607477-faef-457d-970b-89db3ca5765a" providerId="AD" clId="Web-{86F68D52-79C5-8390-7BBE-4C8C29BE7068}" dt="2026-07-27T19:03:27.851" v="205" actId="20577"/>
        <pc:sldMkLst>
          <pc:docMk/>
          <pc:sldMk cId="1986491950" sldId="319"/>
        </pc:sldMkLst>
        <pc:spChg chg="mod">
          <ac:chgData name="MCNULTY, MICHAEL T" userId="S::michael.mcnulty_eversource.com#ext#@nationalgridplc.onmicrosoft.com::56607477-faef-457d-970b-89db3ca5765a" providerId="AD" clId="Web-{86F68D52-79C5-8390-7BBE-4C8C29BE7068}" dt="2026-07-27T19:03:27.851" v="205" actId="20577"/>
          <ac:spMkLst>
            <pc:docMk/>
            <pc:sldMk cId="1986491950" sldId="319"/>
            <ac:spMk id="3" creationId="{00000000-0000-0000-0000-000000000000}"/>
          </ac:spMkLst>
        </pc:spChg>
      </pc:sldChg>
      <pc:sldChg chg="modSp">
        <pc:chgData name="MCNULTY, MICHAEL T" userId="S::michael.mcnulty_eversource.com#ext#@nationalgridplc.onmicrosoft.com::56607477-faef-457d-970b-89db3ca5765a" providerId="AD" clId="Web-{86F68D52-79C5-8390-7BBE-4C8C29BE7068}" dt="2026-07-27T19:08:00.548" v="270"/>
        <pc:sldMkLst>
          <pc:docMk/>
          <pc:sldMk cId="1695462795" sldId="328"/>
        </pc:sldMkLst>
        <pc:spChg chg="mod">
          <ac:chgData name="MCNULTY, MICHAEL T" userId="S::michael.mcnulty_eversource.com#ext#@nationalgridplc.onmicrosoft.com::56607477-faef-457d-970b-89db3ca5765a" providerId="AD" clId="Web-{86F68D52-79C5-8390-7BBE-4C8C29BE7068}" dt="2026-07-27T19:05:42.621" v="214" actId="20577"/>
          <ac:spMkLst>
            <pc:docMk/>
            <pc:sldMk cId="1695462795" sldId="328"/>
            <ac:spMk id="6" creationId="{4066D0C7-31F7-400A-AC6F-82E1F4FD045D}"/>
          </ac:spMkLst>
        </pc:spChg>
        <pc:graphicFrameChg chg="mod modGraphic">
          <ac:chgData name="MCNULTY, MICHAEL T" userId="S::michael.mcnulty_eversource.com#ext#@nationalgridplc.onmicrosoft.com::56607477-faef-457d-970b-89db3ca5765a" providerId="AD" clId="Web-{86F68D52-79C5-8390-7BBE-4C8C29BE7068}" dt="2026-07-27T19:08:00.548" v="270"/>
          <ac:graphicFrameMkLst>
            <pc:docMk/>
            <pc:sldMk cId="1695462795" sldId="328"/>
            <ac:graphicFrameMk id="5" creationId="{00000000-0000-0000-0000-000000000000}"/>
          </ac:graphicFrameMkLst>
        </pc:graphicFrameChg>
      </pc:sldChg>
      <pc:sldChg chg="modSp">
        <pc:chgData name="MCNULTY, MICHAEL T" userId="S::michael.mcnulty_eversource.com#ext#@nationalgridplc.onmicrosoft.com::56607477-faef-457d-970b-89db3ca5765a" providerId="AD" clId="Web-{86F68D52-79C5-8390-7BBE-4C8C29BE7068}" dt="2026-07-27T18:55:59.413" v="175" actId="20577"/>
        <pc:sldMkLst>
          <pc:docMk/>
          <pc:sldMk cId="1760915973" sldId="344"/>
        </pc:sldMkLst>
        <pc:spChg chg="mod">
          <ac:chgData name="MCNULTY, MICHAEL T" userId="S::michael.mcnulty_eversource.com#ext#@nationalgridplc.onmicrosoft.com::56607477-faef-457d-970b-89db3ca5765a" providerId="AD" clId="Web-{86F68D52-79C5-8390-7BBE-4C8C29BE7068}" dt="2026-07-27T18:55:59.413" v="175" actId="20577"/>
          <ac:spMkLst>
            <pc:docMk/>
            <pc:sldMk cId="1760915973" sldId="344"/>
            <ac:spMk id="3" creationId="{00000000-0000-0000-0000-000000000000}"/>
          </ac:spMkLst>
        </pc:spChg>
      </pc:sldChg>
      <pc:sldChg chg="modSp">
        <pc:chgData name="MCNULTY, MICHAEL T" userId="S::michael.mcnulty_eversource.com#ext#@nationalgridplc.onmicrosoft.com::56607477-faef-457d-970b-89db3ca5765a" providerId="AD" clId="Web-{86F68D52-79C5-8390-7BBE-4C8C29BE7068}" dt="2026-07-27T19:04:52.541" v="207" actId="20577"/>
        <pc:sldMkLst>
          <pc:docMk/>
          <pc:sldMk cId="3789268471" sldId="354"/>
        </pc:sldMkLst>
        <pc:spChg chg="mod">
          <ac:chgData name="MCNULTY, MICHAEL T" userId="S::michael.mcnulty_eversource.com#ext#@nationalgridplc.onmicrosoft.com::56607477-faef-457d-970b-89db3ca5765a" providerId="AD" clId="Web-{86F68D52-79C5-8390-7BBE-4C8C29BE7068}" dt="2026-07-27T19:04:52.541" v="207" actId="20577"/>
          <ac:spMkLst>
            <pc:docMk/>
            <pc:sldMk cId="3789268471" sldId="354"/>
            <ac:spMk id="3" creationId="{DFF6C838-8C16-5E03-980E-A9F3AA28C212}"/>
          </ac:spMkLst>
        </pc:spChg>
      </pc:sldChg>
      <pc:sldChg chg="modSp">
        <pc:chgData name="MCNULTY, MICHAEL T" userId="S::michael.mcnulty_eversource.com#ext#@nationalgridplc.onmicrosoft.com::56607477-faef-457d-970b-89db3ca5765a" providerId="AD" clId="Web-{86F68D52-79C5-8390-7BBE-4C8C29BE7068}" dt="2026-07-27T19:00:09.687" v="198" actId="20577"/>
        <pc:sldMkLst>
          <pc:docMk/>
          <pc:sldMk cId="2951714308" sldId="358"/>
        </pc:sldMkLst>
        <pc:spChg chg="mod">
          <ac:chgData name="MCNULTY, MICHAEL T" userId="S::michael.mcnulty_eversource.com#ext#@nationalgridplc.onmicrosoft.com::56607477-faef-457d-970b-89db3ca5765a" providerId="AD" clId="Web-{86F68D52-79C5-8390-7BBE-4C8C29BE7068}" dt="2026-07-27T19:00:09.687" v="198" actId="20577"/>
          <ac:spMkLst>
            <pc:docMk/>
            <pc:sldMk cId="2951714308" sldId="358"/>
            <ac:spMk id="3" creationId="{CD097C4F-22FE-F86E-4A3A-6E3259EA7528}"/>
          </ac:spMkLst>
        </pc:spChg>
      </pc:sldChg>
      <pc:sldChg chg="modSp new">
        <pc:chgData name="MCNULTY, MICHAEL T" userId="S::michael.mcnulty_eversource.com#ext#@nationalgridplc.onmicrosoft.com::56607477-faef-457d-970b-89db3ca5765a" providerId="AD" clId="Web-{86F68D52-79C5-8390-7BBE-4C8C29BE7068}" dt="2026-07-28T14:38:47.006" v="324" actId="20577"/>
        <pc:sldMkLst>
          <pc:docMk/>
          <pc:sldMk cId="4264479382" sldId="2134806555"/>
        </pc:sldMkLst>
        <pc:spChg chg="mod">
          <ac:chgData name="MCNULTY, MICHAEL T" userId="S::michael.mcnulty_eversource.com#ext#@nationalgridplc.onmicrosoft.com::56607477-faef-457d-970b-89db3ca5765a" providerId="AD" clId="Web-{86F68D52-79C5-8390-7BBE-4C8C29BE7068}" dt="2026-07-28T14:38:32.005" v="305" actId="20577"/>
          <ac:spMkLst>
            <pc:docMk/>
            <pc:sldMk cId="4264479382" sldId="2134806555"/>
            <ac:spMk id="2" creationId="{E601C94B-A6A9-C608-D349-BFAB1419D0A6}"/>
          </ac:spMkLst>
        </pc:spChg>
        <pc:spChg chg="mod">
          <ac:chgData name="MCNULTY, MICHAEL T" userId="S::michael.mcnulty_eversource.com#ext#@nationalgridplc.onmicrosoft.com::56607477-faef-457d-970b-89db3ca5765a" providerId="AD" clId="Web-{86F68D52-79C5-8390-7BBE-4C8C29BE7068}" dt="2026-07-28T14:38:47.006" v="324" actId="20577"/>
          <ac:spMkLst>
            <pc:docMk/>
            <pc:sldMk cId="4264479382" sldId="2134806555"/>
            <ac:spMk id="3" creationId="{865F471C-1F19-1AF5-D132-22E492399905}"/>
          </ac:spMkLst>
        </pc:spChg>
      </pc:sldChg>
    </pc:docChg>
  </pc:docChgLst>
  <pc:docChgLst>
    <pc:chgData name="Adam Crary" userId="S::adam.crary@nationalgrid.com::5cab7648-155f-46e2-b390-ae81e8c846f0" providerId="AD" clId="Web-{1385492D-E228-6819-CC55-A3B71A52F97F}"/>
    <pc:docChg chg="mod modSld">
      <pc:chgData name="Adam Crary" userId="S::adam.crary@nationalgrid.com::5cab7648-155f-46e2-b390-ae81e8c846f0" providerId="AD" clId="Web-{1385492D-E228-6819-CC55-A3B71A52F97F}" dt="2026-07-22T17:03:51.735" v="68" actId="20577"/>
      <pc:docMkLst>
        <pc:docMk/>
      </pc:docMkLst>
      <pc:sldChg chg="modSp">
        <pc:chgData name="Adam Crary" userId="S::adam.crary@nationalgrid.com::5cab7648-155f-46e2-b390-ae81e8c846f0" providerId="AD" clId="Web-{1385492D-E228-6819-CC55-A3B71A52F97F}" dt="2026-07-22T16:32:00.434" v="63" actId="20577"/>
        <pc:sldMkLst>
          <pc:docMk/>
          <pc:sldMk cId="0" sldId="309"/>
        </pc:sldMkLst>
        <pc:spChg chg="mod">
          <ac:chgData name="Adam Crary" userId="S::adam.crary@nationalgrid.com::5cab7648-155f-46e2-b390-ae81e8c846f0" providerId="AD" clId="Web-{1385492D-E228-6819-CC55-A3B71A52F97F}" dt="2026-07-22T16:32:00.434" v="63" actId="20577"/>
          <ac:spMkLst>
            <pc:docMk/>
            <pc:sldMk cId="0" sldId="309"/>
            <ac:spMk id="55299" creationId="{00000000-0000-0000-0000-000000000000}"/>
          </ac:spMkLst>
        </pc:spChg>
      </pc:sldChg>
      <pc:sldChg chg="modSp">
        <pc:chgData name="Adam Crary" userId="S::adam.crary@nationalgrid.com::5cab7648-155f-46e2-b390-ae81e8c846f0" providerId="AD" clId="Web-{1385492D-E228-6819-CC55-A3B71A52F97F}" dt="2026-07-22T16:15:01.135" v="13" actId="20577"/>
        <pc:sldMkLst>
          <pc:docMk/>
          <pc:sldMk cId="1178323782" sldId="310"/>
        </pc:sldMkLst>
        <pc:spChg chg="mod">
          <ac:chgData name="Adam Crary" userId="S::adam.crary@nationalgrid.com::5cab7648-155f-46e2-b390-ae81e8c846f0" providerId="AD" clId="Web-{1385492D-E228-6819-CC55-A3B71A52F97F}" dt="2026-07-22T16:15:01.135" v="13" actId="20577"/>
          <ac:spMkLst>
            <pc:docMk/>
            <pc:sldMk cId="1178323782" sldId="310"/>
            <ac:spMk id="3" creationId="{00000000-0000-0000-0000-000000000000}"/>
          </ac:spMkLst>
        </pc:spChg>
      </pc:sldChg>
      <pc:sldChg chg="modSp">
        <pc:chgData name="Adam Crary" userId="S::adam.crary@nationalgrid.com::5cab7648-155f-46e2-b390-ae81e8c846f0" providerId="AD" clId="Web-{1385492D-E228-6819-CC55-A3B71A52F97F}" dt="2026-07-22T17:03:51.735" v="68" actId="20577"/>
        <pc:sldMkLst>
          <pc:docMk/>
          <pc:sldMk cId="1760915973" sldId="344"/>
        </pc:sldMkLst>
        <pc:spChg chg="mod">
          <ac:chgData name="Adam Crary" userId="S::adam.crary@nationalgrid.com::5cab7648-155f-46e2-b390-ae81e8c846f0" providerId="AD" clId="Web-{1385492D-E228-6819-CC55-A3B71A52F97F}" dt="2026-07-22T17:03:51.735" v="68" actId="20577"/>
          <ac:spMkLst>
            <pc:docMk/>
            <pc:sldMk cId="1760915973" sldId="344"/>
            <ac:spMk id="3" creationId="{00000000-0000-0000-0000-000000000000}"/>
          </ac:spMkLst>
        </pc:spChg>
      </pc:sldChg>
    </pc:docChg>
  </pc:docChgLst>
  <pc:docChgLst>
    <pc:chgData name="Glover, Lisa" userId="S::glover_unitil.com#ext#@nationalgridplc.onmicrosoft.com::7dbcad27-ac67-424b-94c1-569566db37ab" providerId="AD" clId="Web-{E57414CC-376F-5D75-CE3C-E8F84FF031A7}"/>
    <pc:docChg chg="modSld">
      <pc:chgData name="Glover, Lisa" userId="S::glover_unitil.com#ext#@nationalgridplc.onmicrosoft.com::7dbcad27-ac67-424b-94c1-569566db37ab" providerId="AD" clId="Web-{E57414CC-376F-5D75-CE3C-E8F84FF031A7}" dt="2026-07-22T20:32:25.271" v="12" actId="20577"/>
      <pc:docMkLst>
        <pc:docMk/>
      </pc:docMkLst>
      <pc:sldChg chg="modSp">
        <pc:chgData name="Glover, Lisa" userId="S::glover_unitil.com#ext#@nationalgridplc.onmicrosoft.com::7dbcad27-ac67-424b-94c1-569566db37ab" providerId="AD" clId="Web-{E57414CC-376F-5D75-CE3C-E8F84FF031A7}" dt="2026-07-22T20:31:24.113" v="7" actId="20577"/>
        <pc:sldMkLst>
          <pc:docMk/>
          <pc:sldMk cId="0" sldId="309"/>
        </pc:sldMkLst>
        <pc:spChg chg="mod">
          <ac:chgData name="Glover, Lisa" userId="S::glover_unitil.com#ext#@nationalgridplc.onmicrosoft.com::7dbcad27-ac67-424b-94c1-569566db37ab" providerId="AD" clId="Web-{E57414CC-376F-5D75-CE3C-E8F84FF031A7}" dt="2026-07-22T20:31:24.113" v="7" actId="20577"/>
          <ac:spMkLst>
            <pc:docMk/>
            <pc:sldMk cId="0" sldId="309"/>
            <ac:spMk id="55299" creationId="{00000000-0000-0000-0000-000000000000}"/>
          </ac:spMkLst>
        </pc:spChg>
      </pc:sldChg>
      <pc:sldChg chg="modSp">
        <pc:chgData name="Glover, Lisa" userId="S::glover_unitil.com#ext#@nationalgridplc.onmicrosoft.com::7dbcad27-ac67-424b-94c1-569566db37ab" providerId="AD" clId="Web-{E57414CC-376F-5D75-CE3C-E8F84FF031A7}" dt="2026-07-22T20:32:25.271" v="12" actId="20577"/>
        <pc:sldMkLst>
          <pc:docMk/>
          <pc:sldMk cId="1986491950" sldId="319"/>
        </pc:sldMkLst>
        <pc:spChg chg="mod">
          <ac:chgData name="Glover, Lisa" userId="S::glover_unitil.com#ext#@nationalgridplc.onmicrosoft.com::7dbcad27-ac67-424b-94c1-569566db37ab" providerId="AD" clId="Web-{E57414CC-376F-5D75-CE3C-E8F84FF031A7}" dt="2026-07-22T20:32:25.271" v="12" actId="20577"/>
          <ac:spMkLst>
            <pc:docMk/>
            <pc:sldMk cId="1986491950" sldId="319"/>
            <ac:spMk id="3" creationId="{00000000-0000-0000-0000-000000000000}"/>
          </ac:spMkLst>
        </pc:spChg>
      </pc:sldChg>
      <pc:sldChg chg="modSp">
        <pc:chgData name="Glover, Lisa" userId="S::glover_unitil.com#ext#@nationalgridplc.onmicrosoft.com::7dbcad27-ac67-424b-94c1-569566db37ab" providerId="AD" clId="Web-{E57414CC-376F-5D75-CE3C-E8F84FF031A7}" dt="2026-07-22T20:02:38.392" v="5" actId="20577"/>
        <pc:sldMkLst>
          <pc:docMk/>
          <pc:sldMk cId="2070589737" sldId="331"/>
        </pc:sldMkLst>
        <pc:spChg chg="mod">
          <ac:chgData name="Glover, Lisa" userId="S::glover_unitil.com#ext#@nationalgridplc.onmicrosoft.com::7dbcad27-ac67-424b-94c1-569566db37ab" providerId="AD" clId="Web-{E57414CC-376F-5D75-CE3C-E8F84FF031A7}" dt="2026-07-22T20:02:38.392" v="5" actId="20577"/>
          <ac:spMkLst>
            <pc:docMk/>
            <pc:sldMk cId="2070589737" sldId="331"/>
            <ac:spMk id="3" creationId="{00000000-0000-0000-0000-000000000000}"/>
          </ac:spMkLst>
        </pc:spChg>
      </pc:sldChg>
      <pc:sldChg chg="modSp">
        <pc:chgData name="Glover, Lisa" userId="S::glover_unitil.com#ext#@nationalgridplc.onmicrosoft.com::7dbcad27-ac67-424b-94c1-569566db37ab" providerId="AD" clId="Web-{E57414CC-376F-5D75-CE3C-E8F84FF031A7}" dt="2026-07-22T20:32:03.473" v="9" actId="20577"/>
        <pc:sldMkLst>
          <pc:docMk/>
          <pc:sldMk cId="1760915973" sldId="344"/>
        </pc:sldMkLst>
        <pc:spChg chg="mod">
          <ac:chgData name="Glover, Lisa" userId="S::glover_unitil.com#ext#@nationalgridplc.onmicrosoft.com::7dbcad27-ac67-424b-94c1-569566db37ab" providerId="AD" clId="Web-{E57414CC-376F-5D75-CE3C-E8F84FF031A7}" dt="2026-07-22T20:32:03.473" v="9" actId="20577"/>
          <ac:spMkLst>
            <pc:docMk/>
            <pc:sldMk cId="1760915973" sldId="344"/>
            <ac:spMk id="3" creationId="{00000000-0000-0000-0000-000000000000}"/>
          </ac:spMkLst>
        </pc:spChg>
      </pc:sldChg>
    </pc:docChg>
  </pc:docChgLst>
  <pc:docChgLst>
    <pc:chgData name="Glover, Lisa" userId="S::glover_unitil.com#ext#@nationalgridplc.onmicrosoft.com::7dbcad27-ac67-424b-94c1-569566db37ab" providerId="AD" clId="Web-{CF3A0C19-6E32-2D24-D0A3-75B637821964}"/>
    <pc:docChg chg="modSld">
      <pc:chgData name="Glover, Lisa" userId="S::glover_unitil.com#ext#@nationalgridplc.onmicrosoft.com::7dbcad27-ac67-424b-94c1-569566db37ab" providerId="AD" clId="Web-{CF3A0C19-6E32-2D24-D0A3-75B637821964}" dt="2026-08-05T14:17:49.874" v="0" actId="20577"/>
      <pc:docMkLst>
        <pc:docMk/>
      </pc:docMkLst>
      <pc:sldChg chg="modSp">
        <pc:chgData name="Glover, Lisa" userId="S::glover_unitil.com#ext#@nationalgridplc.onmicrosoft.com::7dbcad27-ac67-424b-94c1-569566db37ab" providerId="AD" clId="Web-{CF3A0C19-6E32-2D24-D0A3-75B637821964}" dt="2026-08-05T14:17:49.874" v="0" actId="20577"/>
        <pc:sldMkLst>
          <pc:docMk/>
          <pc:sldMk cId="0" sldId="309"/>
        </pc:sldMkLst>
        <pc:spChg chg="mod">
          <ac:chgData name="Glover, Lisa" userId="S::glover_unitil.com#ext#@nationalgridplc.onmicrosoft.com::7dbcad27-ac67-424b-94c1-569566db37ab" providerId="AD" clId="Web-{CF3A0C19-6E32-2D24-D0A3-75B637821964}" dt="2026-08-05T14:17:49.874" v="0" actId="20577"/>
          <ac:spMkLst>
            <pc:docMk/>
            <pc:sldMk cId="0" sldId="309"/>
            <ac:spMk id="55299" creationId="{00000000-0000-0000-0000-000000000000}"/>
          </ac:spMkLst>
        </pc:spChg>
      </pc:sldChg>
    </pc:docChg>
  </pc:docChgLst>
  <pc:docChgLst>
    <pc:chgData name="Troy, Joanna K (ENE)" userId="b5516576-ff7f-415c-915c-f933add8e24e" providerId="ADAL" clId="{E85B6116-AABD-4710-B1F9-D49A64B7A31C}"/>
    <pc:docChg chg="undo custSel addSld delSld modSld sldOrd">
      <pc:chgData name="Troy, Joanna K (ENE)" userId="b5516576-ff7f-415c-915c-f933add8e24e" providerId="ADAL" clId="{E85B6116-AABD-4710-B1F9-D49A64B7A31C}" dt="2026-08-13T17:49:44.076" v="893" actId="700"/>
      <pc:docMkLst>
        <pc:docMk/>
      </pc:docMkLst>
      <pc:sldChg chg="modSp mod chgLayout">
        <pc:chgData name="Troy, Joanna K (ENE)" userId="b5516576-ff7f-415c-915c-f933add8e24e" providerId="ADAL" clId="{E85B6116-AABD-4710-B1F9-D49A64B7A31C}" dt="2026-08-13T17:49:44.076" v="893" actId="700"/>
        <pc:sldMkLst>
          <pc:docMk/>
          <pc:sldMk cId="0" sldId="308"/>
        </pc:sldMkLst>
        <pc:spChg chg="mod ord">
          <ac:chgData name="Troy, Joanna K (ENE)" userId="b5516576-ff7f-415c-915c-f933add8e24e" providerId="ADAL" clId="{E85B6116-AABD-4710-B1F9-D49A64B7A31C}" dt="2026-08-13T17:49:44.076" v="893" actId="700"/>
          <ac:spMkLst>
            <pc:docMk/>
            <pc:sldMk cId="0" sldId="308"/>
            <ac:spMk id="6146" creationId="{00000000-0000-0000-0000-000000000000}"/>
          </ac:spMkLst>
        </pc:spChg>
        <pc:spChg chg="mod ord">
          <ac:chgData name="Troy, Joanna K (ENE)" userId="b5516576-ff7f-415c-915c-f933add8e24e" providerId="ADAL" clId="{E85B6116-AABD-4710-B1F9-D49A64B7A31C}" dt="2026-08-13T17:49:44.076" v="893" actId="700"/>
          <ac:spMkLst>
            <pc:docMk/>
            <pc:sldMk cId="0" sldId="308"/>
            <ac:spMk id="19464" creationId="{00000000-0000-0000-0000-000000000000}"/>
          </ac:spMkLst>
        </pc:spChg>
        <pc:spChg chg="mod ord">
          <ac:chgData name="Troy, Joanna K (ENE)" userId="b5516576-ff7f-415c-915c-f933add8e24e" providerId="ADAL" clId="{E85B6116-AABD-4710-B1F9-D49A64B7A31C}" dt="2026-08-13T17:49:44.076" v="893" actId="700"/>
          <ac:spMkLst>
            <pc:docMk/>
            <pc:sldMk cId="0" sldId="308"/>
            <ac:spMk id="19465" creationId="{00000000-0000-0000-0000-000000000000}"/>
          </ac:spMkLst>
        </pc:spChg>
      </pc:sldChg>
      <pc:sldChg chg="addSp delSp modSp add mod modClrScheme chgLayout">
        <pc:chgData name="Troy, Joanna K (ENE)" userId="b5516576-ff7f-415c-915c-f933add8e24e" providerId="ADAL" clId="{E85B6116-AABD-4710-B1F9-D49A64B7A31C}" dt="2026-08-12T14:32:46.344" v="798" actId="14100"/>
        <pc:sldMkLst>
          <pc:docMk/>
          <pc:sldMk cId="1797751248" sldId="2401"/>
        </pc:sldMkLst>
        <pc:spChg chg="mod ord">
          <ac:chgData name="Troy, Joanna K (ENE)" userId="b5516576-ff7f-415c-915c-f933add8e24e" providerId="ADAL" clId="{E85B6116-AABD-4710-B1F9-D49A64B7A31C}" dt="2026-08-12T14:31:59.561" v="787"/>
          <ac:spMkLst>
            <pc:docMk/>
            <pc:sldMk cId="1797751248" sldId="2401"/>
            <ac:spMk id="2" creationId="{BFFC2C67-86F0-8D76-9200-2006C7BF90E2}"/>
          </ac:spMkLst>
        </pc:spChg>
        <pc:spChg chg="del mod ord">
          <ac:chgData name="Troy, Joanna K (ENE)" userId="b5516576-ff7f-415c-915c-f933add8e24e" providerId="ADAL" clId="{E85B6116-AABD-4710-B1F9-D49A64B7A31C}" dt="2026-08-12T14:31:57.904" v="786" actId="478"/>
          <ac:spMkLst>
            <pc:docMk/>
            <pc:sldMk cId="1797751248" sldId="2401"/>
            <ac:spMk id="3" creationId="{F8F9AA2A-7831-2E8A-0A02-7CEB93B7EE48}"/>
          </ac:spMkLst>
        </pc:spChg>
        <pc:spChg chg="del">
          <ac:chgData name="Troy, Joanna K (ENE)" userId="b5516576-ff7f-415c-915c-f933add8e24e" providerId="ADAL" clId="{E85B6116-AABD-4710-B1F9-D49A64B7A31C}" dt="2026-08-12T14:32:19.024" v="788" actId="478"/>
          <ac:spMkLst>
            <pc:docMk/>
            <pc:sldMk cId="1797751248" sldId="2401"/>
            <ac:spMk id="4" creationId="{6BDE4AEC-301D-BEF0-2363-01E953B8264F}"/>
          </ac:spMkLst>
        </pc:spChg>
        <pc:spChg chg="del">
          <ac:chgData name="Troy, Joanna K (ENE)" userId="b5516576-ff7f-415c-915c-f933add8e24e" providerId="ADAL" clId="{E85B6116-AABD-4710-B1F9-D49A64B7A31C}" dt="2026-08-12T14:32:19.024" v="788" actId="478"/>
          <ac:spMkLst>
            <pc:docMk/>
            <pc:sldMk cId="1797751248" sldId="2401"/>
            <ac:spMk id="5" creationId="{56EB65B7-FAB8-3760-B55A-4296E3129B69}"/>
          </ac:spMkLst>
        </pc:spChg>
        <pc:spChg chg="del">
          <ac:chgData name="Troy, Joanna K (ENE)" userId="b5516576-ff7f-415c-915c-f933add8e24e" providerId="ADAL" clId="{E85B6116-AABD-4710-B1F9-D49A64B7A31C}" dt="2026-08-12T14:32:19.024" v="788" actId="478"/>
          <ac:spMkLst>
            <pc:docMk/>
            <pc:sldMk cId="1797751248" sldId="2401"/>
            <ac:spMk id="6" creationId="{CD32D479-B0E2-C2E8-BDF9-C0C38721F09E}"/>
          </ac:spMkLst>
        </pc:spChg>
        <pc:spChg chg="del">
          <ac:chgData name="Troy, Joanna K (ENE)" userId="b5516576-ff7f-415c-915c-f933add8e24e" providerId="ADAL" clId="{E85B6116-AABD-4710-B1F9-D49A64B7A31C}" dt="2026-08-12T14:32:19.024" v="788" actId="478"/>
          <ac:spMkLst>
            <pc:docMk/>
            <pc:sldMk cId="1797751248" sldId="2401"/>
            <ac:spMk id="7" creationId="{5A09BEEF-71BA-4F97-E338-C163D05C9159}"/>
          </ac:spMkLst>
        </pc:spChg>
        <pc:spChg chg="del">
          <ac:chgData name="Troy, Joanna K (ENE)" userId="b5516576-ff7f-415c-915c-f933add8e24e" providerId="ADAL" clId="{E85B6116-AABD-4710-B1F9-D49A64B7A31C}" dt="2026-08-12T14:32:19.024" v="788" actId="478"/>
          <ac:spMkLst>
            <pc:docMk/>
            <pc:sldMk cId="1797751248" sldId="2401"/>
            <ac:spMk id="8" creationId="{64866D8E-56E3-C783-BE14-EB791615555A}"/>
          </ac:spMkLst>
        </pc:spChg>
        <pc:spChg chg="del">
          <ac:chgData name="Troy, Joanna K (ENE)" userId="b5516576-ff7f-415c-915c-f933add8e24e" providerId="ADAL" clId="{E85B6116-AABD-4710-B1F9-D49A64B7A31C}" dt="2026-08-12T14:32:19.024" v="788" actId="478"/>
          <ac:spMkLst>
            <pc:docMk/>
            <pc:sldMk cId="1797751248" sldId="2401"/>
            <ac:spMk id="9" creationId="{E57FB333-F930-AA73-2277-43699B155F0F}"/>
          </ac:spMkLst>
        </pc:spChg>
        <pc:spChg chg="del">
          <ac:chgData name="Troy, Joanna K (ENE)" userId="b5516576-ff7f-415c-915c-f933add8e24e" providerId="ADAL" clId="{E85B6116-AABD-4710-B1F9-D49A64B7A31C}" dt="2026-08-12T14:32:19.024" v="788" actId="478"/>
          <ac:spMkLst>
            <pc:docMk/>
            <pc:sldMk cId="1797751248" sldId="2401"/>
            <ac:spMk id="10" creationId="{3E37E62A-7F8A-287D-A343-B6EA6CC08482}"/>
          </ac:spMkLst>
        </pc:spChg>
        <pc:spChg chg="del">
          <ac:chgData name="Troy, Joanna K (ENE)" userId="b5516576-ff7f-415c-915c-f933add8e24e" providerId="ADAL" clId="{E85B6116-AABD-4710-B1F9-D49A64B7A31C}" dt="2026-08-12T14:32:19.024" v="788" actId="478"/>
          <ac:spMkLst>
            <pc:docMk/>
            <pc:sldMk cId="1797751248" sldId="2401"/>
            <ac:spMk id="11" creationId="{71AE1802-B0DB-F407-9426-4A811F3E494B}"/>
          </ac:spMkLst>
        </pc:spChg>
        <pc:spChg chg="add mod ord">
          <ac:chgData name="Troy, Joanna K (ENE)" userId="b5516576-ff7f-415c-915c-f933add8e24e" providerId="ADAL" clId="{E85B6116-AABD-4710-B1F9-D49A64B7A31C}" dt="2026-08-12T14:31:48.538" v="782" actId="20577"/>
          <ac:spMkLst>
            <pc:docMk/>
            <pc:sldMk cId="1797751248" sldId="2401"/>
            <ac:spMk id="12" creationId="{0E3EE0DA-E299-4160-19EF-4C28D163F40A}"/>
          </ac:spMkLst>
        </pc:spChg>
        <pc:spChg chg="add del">
          <ac:chgData name="Troy, Joanna K (ENE)" userId="b5516576-ff7f-415c-915c-f933add8e24e" providerId="ADAL" clId="{E85B6116-AABD-4710-B1F9-D49A64B7A31C}" dt="2026-08-12T14:32:24.137" v="790" actId="22"/>
          <ac:spMkLst>
            <pc:docMk/>
            <pc:sldMk cId="1797751248" sldId="2401"/>
            <ac:spMk id="14" creationId="{6E0C8410-C66B-79DA-160B-E4B480F9D252}"/>
          </ac:spMkLst>
        </pc:spChg>
        <pc:spChg chg="add del">
          <ac:chgData name="Troy, Joanna K (ENE)" userId="b5516576-ff7f-415c-915c-f933add8e24e" providerId="ADAL" clId="{E85B6116-AABD-4710-B1F9-D49A64B7A31C}" dt="2026-08-12T14:32:24.137" v="790" actId="22"/>
          <ac:spMkLst>
            <pc:docMk/>
            <pc:sldMk cId="1797751248" sldId="2401"/>
            <ac:spMk id="16" creationId="{FD002D40-ACEF-DBDF-C989-256F5AC50F2A}"/>
          </ac:spMkLst>
        </pc:spChg>
        <pc:spChg chg="add del">
          <ac:chgData name="Troy, Joanna K (ENE)" userId="b5516576-ff7f-415c-915c-f933add8e24e" providerId="ADAL" clId="{E85B6116-AABD-4710-B1F9-D49A64B7A31C}" dt="2026-08-12T14:32:24.137" v="790" actId="22"/>
          <ac:spMkLst>
            <pc:docMk/>
            <pc:sldMk cId="1797751248" sldId="2401"/>
            <ac:spMk id="18" creationId="{B9E21BA8-4FCD-4898-3BDA-7F07C2BBCEAA}"/>
          </ac:spMkLst>
        </pc:spChg>
        <pc:spChg chg="add del">
          <ac:chgData name="Troy, Joanna K (ENE)" userId="b5516576-ff7f-415c-915c-f933add8e24e" providerId="ADAL" clId="{E85B6116-AABD-4710-B1F9-D49A64B7A31C}" dt="2026-08-12T14:32:24.137" v="790" actId="22"/>
          <ac:spMkLst>
            <pc:docMk/>
            <pc:sldMk cId="1797751248" sldId="2401"/>
            <ac:spMk id="20" creationId="{FF762715-40D0-DC91-6283-678CFD3687F9}"/>
          </ac:spMkLst>
        </pc:spChg>
        <pc:spChg chg="add del">
          <ac:chgData name="Troy, Joanna K (ENE)" userId="b5516576-ff7f-415c-915c-f933add8e24e" providerId="ADAL" clId="{E85B6116-AABD-4710-B1F9-D49A64B7A31C}" dt="2026-08-12T14:32:24.137" v="790" actId="22"/>
          <ac:spMkLst>
            <pc:docMk/>
            <pc:sldMk cId="1797751248" sldId="2401"/>
            <ac:spMk id="22" creationId="{489176B2-5FB4-E44D-18EA-DEF8FC5C07A6}"/>
          </ac:spMkLst>
        </pc:spChg>
        <pc:spChg chg="add del">
          <ac:chgData name="Troy, Joanna K (ENE)" userId="b5516576-ff7f-415c-915c-f933add8e24e" providerId="ADAL" clId="{E85B6116-AABD-4710-B1F9-D49A64B7A31C}" dt="2026-08-12T14:32:24.137" v="790" actId="22"/>
          <ac:spMkLst>
            <pc:docMk/>
            <pc:sldMk cId="1797751248" sldId="2401"/>
            <ac:spMk id="24" creationId="{CC203179-CCF0-A416-684C-C2475E69F4E4}"/>
          </ac:spMkLst>
        </pc:spChg>
        <pc:spChg chg="add del">
          <ac:chgData name="Troy, Joanna K (ENE)" userId="b5516576-ff7f-415c-915c-f933add8e24e" providerId="ADAL" clId="{E85B6116-AABD-4710-B1F9-D49A64B7A31C}" dt="2026-08-12T14:32:24.137" v="790" actId="22"/>
          <ac:spMkLst>
            <pc:docMk/>
            <pc:sldMk cId="1797751248" sldId="2401"/>
            <ac:spMk id="26" creationId="{19C1199A-10D8-0570-70C6-164299B700FD}"/>
          </ac:spMkLst>
        </pc:spChg>
        <pc:spChg chg="add del">
          <ac:chgData name="Troy, Joanna K (ENE)" userId="b5516576-ff7f-415c-915c-f933add8e24e" providerId="ADAL" clId="{E85B6116-AABD-4710-B1F9-D49A64B7A31C}" dt="2026-08-12T14:32:24.137" v="790" actId="22"/>
          <ac:spMkLst>
            <pc:docMk/>
            <pc:sldMk cId="1797751248" sldId="2401"/>
            <ac:spMk id="28" creationId="{F1298A90-3DBF-CF19-AD9D-84D182E0B33E}"/>
          </ac:spMkLst>
        </pc:spChg>
        <pc:spChg chg="add mod">
          <ac:chgData name="Troy, Joanna K (ENE)" userId="b5516576-ff7f-415c-915c-f933add8e24e" providerId="ADAL" clId="{E85B6116-AABD-4710-B1F9-D49A64B7A31C}" dt="2026-08-12T14:32:39.629" v="797" actId="404"/>
          <ac:spMkLst>
            <pc:docMk/>
            <pc:sldMk cId="1797751248" sldId="2401"/>
            <ac:spMk id="29" creationId="{207F36D5-149C-A1DD-7763-7E7A9FC7D9A6}"/>
          </ac:spMkLst>
        </pc:spChg>
        <pc:spChg chg="add mod">
          <ac:chgData name="Troy, Joanna K (ENE)" userId="b5516576-ff7f-415c-915c-f933add8e24e" providerId="ADAL" clId="{E85B6116-AABD-4710-B1F9-D49A64B7A31C}" dt="2026-08-12T14:32:39.629" v="797" actId="404"/>
          <ac:spMkLst>
            <pc:docMk/>
            <pc:sldMk cId="1797751248" sldId="2401"/>
            <ac:spMk id="30" creationId="{860098C4-F0ED-396F-63F1-E267D188334F}"/>
          </ac:spMkLst>
        </pc:spChg>
        <pc:spChg chg="add mod">
          <ac:chgData name="Troy, Joanna K (ENE)" userId="b5516576-ff7f-415c-915c-f933add8e24e" providerId="ADAL" clId="{E85B6116-AABD-4710-B1F9-D49A64B7A31C}" dt="2026-08-12T14:32:39.629" v="797" actId="404"/>
          <ac:spMkLst>
            <pc:docMk/>
            <pc:sldMk cId="1797751248" sldId="2401"/>
            <ac:spMk id="31" creationId="{0AC0F10D-F7F3-8559-5002-090516D02153}"/>
          </ac:spMkLst>
        </pc:spChg>
        <pc:spChg chg="add mod">
          <ac:chgData name="Troy, Joanna K (ENE)" userId="b5516576-ff7f-415c-915c-f933add8e24e" providerId="ADAL" clId="{E85B6116-AABD-4710-B1F9-D49A64B7A31C}" dt="2026-08-12T14:32:39.629" v="797" actId="404"/>
          <ac:spMkLst>
            <pc:docMk/>
            <pc:sldMk cId="1797751248" sldId="2401"/>
            <ac:spMk id="32" creationId="{B907FF8C-9D88-F25F-1DCE-740D48DCF6C9}"/>
          </ac:spMkLst>
        </pc:spChg>
        <pc:spChg chg="add mod">
          <ac:chgData name="Troy, Joanna K (ENE)" userId="b5516576-ff7f-415c-915c-f933add8e24e" providerId="ADAL" clId="{E85B6116-AABD-4710-B1F9-D49A64B7A31C}" dt="2026-08-12T14:32:39.629" v="797" actId="404"/>
          <ac:spMkLst>
            <pc:docMk/>
            <pc:sldMk cId="1797751248" sldId="2401"/>
            <ac:spMk id="33" creationId="{7DD4E0C4-8DD5-85A7-468E-BE5175FC823C}"/>
          </ac:spMkLst>
        </pc:spChg>
        <pc:spChg chg="add mod">
          <ac:chgData name="Troy, Joanna K (ENE)" userId="b5516576-ff7f-415c-915c-f933add8e24e" providerId="ADAL" clId="{E85B6116-AABD-4710-B1F9-D49A64B7A31C}" dt="2026-08-12T14:32:39.629" v="797" actId="404"/>
          <ac:spMkLst>
            <pc:docMk/>
            <pc:sldMk cId="1797751248" sldId="2401"/>
            <ac:spMk id="34" creationId="{0644751D-3EDC-0897-20EF-C3EE894FB0C4}"/>
          </ac:spMkLst>
        </pc:spChg>
        <pc:spChg chg="add mod">
          <ac:chgData name="Troy, Joanna K (ENE)" userId="b5516576-ff7f-415c-915c-f933add8e24e" providerId="ADAL" clId="{E85B6116-AABD-4710-B1F9-D49A64B7A31C}" dt="2026-08-12T14:32:46.344" v="798" actId="14100"/>
          <ac:spMkLst>
            <pc:docMk/>
            <pc:sldMk cId="1797751248" sldId="2401"/>
            <ac:spMk id="35" creationId="{A9ACAAC2-48C9-0F3A-2BE0-2D15E1A5FD9D}"/>
          </ac:spMkLst>
        </pc:spChg>
        <pc:spChg chg="add mod">
          <ac:chgData name="Troy, Joanna K (ENE)" userId="b5516576-ff7f-415c-915c-f933add8e24e" providerId="ADAL" clId="{E85B6116-AABD-4710-B1F9-D49A64B7A31C}" dt="2026-08-12T14:32:39.629" v="797" actId="404"/>
          <ac:spMkLst>
            <pc:docMk/>
            <pc:sldMk cId="1797751248" sldId="2401"/>
            <ac:spMk id="36" creationId="{876F1448-CB70-69B1-9BB9-0B879813DA3C}"/>
          </ac:spMkLst>
        </pc:spChg>
        <pc:grpChg chg="add mod">
          <ac:chgData name="Troy, Joanna K (ENE)" userId="b5516576-ff7f-415c-915c-f933add8e24e" providerId="ADAL" clId="{E85B6116-AABD-4710-B1F9-D49A64B7A31C}" dt="2026-08-12T14:32:35.625" v="794" actId="1076"/>
          <ac:grpSpMkLst>
            <pc:docMk/>
            <pc:sldMk cId="1797751248" sldId="2401"/>
            <ac:grpSpMk id="37" creationId="{D4652596-AE6B-3F19-A275-15BF7B69ACE8}"/>
          </ac:grpSpMkLst>
        </pc:grpChg>
      </pc:sldChg>
      <pc:sldChg chg="addSp delSp modSp add mod modClrScheme chgLayout">
        <pc:chgData name="Troy, Joanna K (ENE)" userId="b5516576-ff7f-415c-915c-f933add8e24e" providerId="ADAL" clId="{E85B6116-AABD-4710-B1F9-D49A64B7A31C}" dt="2026-08-12T14:37:36.495" v="858" actId="113"/>
        <pc:sldMkLst>
          <pc:docMk/>
          <pc:sldMk cId="1039355487" sldId="2402"/>
        </pc:sldMkLst>
        <pc:spChg chg="del mod ord">
          <ac:chgData name="Troy, Joanna K (ENE)" userId="b5516576-ff7f-415c-915c-f933add8e24e" providerId="ADAL" clId="{E85B6116-AABD-4710-B1F9-D49A64B7A31C}" dt="2026-08-12T14:33:37.695" v="810" actId="478"/>
          <ac:spMkLst>
            <pc:docMk/>
            <pc:sldMk cId="1039355487" sldId="2402"/>
            <ac:spMk id="2" creationId="{EE9DA57A-CDA2-414F-F30C-DC91EBC22F85}"/>
          </ac:spMkLst>
        </pc:spChg>
        <pc:spChg chg="mod ord">
          <ac:chgData name="Troy, Joanna K (ENE)" userId="b5516576-ff7f-415c-915c-f933add8e24e" providerId="ADAL" clId="{E85B6116-AABD-4710-B1F9-D49A64B7A31C}" dt="2026-08-12T14:33:57.009" v="817" actId="27636"/>
          <ac:spMkLst>
            <pc:docMk/>
            <pc:sldMk cId="1039355487" sldId="2402"/>
            <ac:spMk id="3" creationId="{5A7817EA-A7EE-9C01-1734-DC1410B4FB21}"/>
          </ac:spMkLst>
        </pc:spChg>
        <pc:spChg chg="add mod ord">
          <ac:chgData name="Troy, Joanna K (ENE)" userId="b5516576-ff7f-415c-915c-f933add8e24e" providerId="ADAL" clId="{E85B6116-AABD-4710-B1F9-D49A64B7A31C}" dt="2026-08-12T14:33:34.887" v="809" actId="108"/>
          <ac:spMkLst>
            <pc:docMk/>
            <pc:sldMk cId="1039355487" sldId="2402"/>
            <ac:spMk id="4" creationId="{ABEF2AD9-9522-C994-6FDC-84F2F5AD274E}"/>
          </ac:spMkLst>
        </pc:spChg>
        <pc:spChg chg="add mod ord">
          <ac:chgData name="Troy, Joanna K (ENE)" userId="b5516576-ff7f-415c-915c-f933add8e24e" providerId="ADAL" clId="{E85B6116-AABD-4710-B1F9-D49A64B7A31C}" dt="2026-08-12T14:32:58.808" v="799" actId="700"/>
          <ac:spMkLst>
            <pc:docMk/>
            <pc:sldMk cId="1039355487" sldId="2402"/>
            <ac:spMk id="5" creationId="{E127FE0A-B2E8-214A-DF63-E57DE89614A8}"/>
          </ac:spMkLst>
        </pc:spChg>
        <pc:spChg chg="mod">
          <ac:chgData name="Troy, Joanna K (ENE)" userId="b5516576-ff7f-415c-915c-f933add8e24e" providerId="ADAL" clId="{E85B6116-AABD-4710-B1F9-D49A64B7A31C}" dt="2026-08-12T14:35:29.670" v="833" actId="1076"/>
          <ac:spMkLst>
            <pc:docMk/>
            <pc:sldMk cId="1039355487" sldId="2402"/>
            <ac:spMk id="14" creationId="{F91408CA-D9CC-D1D4-BC04-8A546D061E0F}"/>
          </ac:spMkLst>
        </pc:spChg>
        <pc:spChg chg="mod">
          <ac:chgData name="Troy, Joanna K (ENE)" userId="b5516576-ff7f-415c-915c-f933add8e24e" providerId="ADAL" clId="{E85B6116-AABD-4710-B1F9-D49A64B7A31C}" dt="2026-08-12T14:35:46.296" v="844" actId="14100"/>
          <ac:spMkLst>
            <pc:docMk/>
            <pc:sldMk cId="1039355487" sldId="2402"/>
            <ac:spMk id="17" creationId="{9EECB074-4266-2B8A-90BC-DFC20EA5E331}"/>
          </ac:spMkLst>
        </pc:spChg>
        <pc:spChg chg="mod">
          <ac:chgData name="Troy, Joanna K (ENE)" userId="b5516576-ff7f-415c-915c-f933add8e24e" providerId="ADAL" clId="{E85B6116-AABD-4710-B1F9-D49A64B7A31C}" dt="2026-08-12T14:37:36.495" v="858" actId="113"/>
          <ac:spMkLst>
            <pc:docMk/>
            <pc:sldMk cId="1039355487" sldId="2402"/>
            <ac:spMk id="21" creationId="{B5806AE7-6A95-30E9-E9C2-FA9B3CDCDF8D}"/>
          </ac:spMkLst>
        </pc:spChg>
        <pc:spChg chg="mod">
          <ac:chgData name="Troy, Joanna K (ENE)" userId="b5516576-ff7f-415c-915c-f933add8e24e" providerId="ADAL" clId="{E85B6116-AABD-4710-B1F9-D49A64B7A31C}" dt="2026-08-12T14:34:05.158" v="819" actId="14100"/>
          <ac:spMkLst>
            <pc:docMk/>
            <pc:sldMk cId="1039355487" sldId="2402"/>
            <ac:spMk id="26" creationId="{2BE47AD1-8CA4-765C-070E-256E791C9C54}"/>
          </ac:spMkLst>
        </pc:spChg>
        <pc:spChg chg="add mod">
          <ac:chgData name="Troy, Joanna K (ENE)" userId="b5516576-ff7f-415c-915c-f933add8e24e" providerId="ADAL" clId="{E85B6116-AABD-4710-B1F9-D49A64B7A31C}" dt="2026-08-12T14:36:07.885" v="849" actId="14100"/>
          <ac:spMkLst>
            <pc:docMk/>
            <pc:sldMk cId="1039355487" sldId="2402"/>
            <ac:spMk id="30" creationId="{538E282B-211E-8CE4-D759-6B41C7F44011}"/>
          </ac:spMkLst>
        </pc:spChg>
        <pc:cxnChg chg="mod">
          <ac:chgData name="Troy, Joanna K (ENE)" userId="b5516576-ff7f-415c-915c-f933add8e24e" providerId="ADAL" clId="{E85B6116-AABD-4710-B1F9-D49A64B7A31C}" dt="2026-08-12T14:35:29.670" v="833" actId="1076"/>
          <ac:cxnSpMkLst>
            <pc:docMk/>
            <pc:sldMk cId="1039355487" sldId="2402"/>
            <ac:cxnSpMk id="16" creationId="{6AA7C0E2-9D10-C036-F464-CF80B0DBAE18}"/>
          </ac:cxnSpMkLst>
        </pc:cxnChg>
        <pc:cxnChg chg="mod">
          <ac:chgData name="Troy, Joanna K (ENE)" userId="b5516576-ff7f-415c-915c-f933add8e24e" providerId="ADAL" clId="{E85B6116-AABD-4710-B1F9-D49A64B7A31C}" dt="2026-08-12T14:35:46.296" v="844" actId="14100"/>
          <ac:cxnSpMkLst>
            <pc:docMk/>
            <pc:sldMk cId="1039355487" sldId="2402"/>
            <ac:cxnSpMk id="18" creationId="{04ECA103-C44C-5C03-D87C-81A6E59C077E}"/>
          </ac:cxnSpMkLst>
        </pc:cxnChg>
        <pc:cxnChg chg="mod">
          <ac:chgData name="Troy, Joanna K (ENE)" userId="b5516576-ff7f-415c-915c-f933add8e24e" providerId="ADAL" clId="{E85B6116-AABD-4710-B1F9-D49A64B7A31C}" dt="2026-08-12T14:37:29.793" v="850" actId="20577"/>
          <ac:cxnSpMkLst>
            <pc:docMk/>
            <pc:sldMk cId="1039355487" sldId="2402"/>
            <ac:cxnSpMk id="23" creationId="{969B148D-0829-FB80-EC16-8A96410417BA}"/>
          </ac:cxnSpMkLst>
        </pc:cxnChg>
        <pc:cxnChg chg="mod">
          <ac:chgData name="Troy, Joanna K (ENE)" userId="b5516576-ff7f-415c-915c-f933add8e24e" providerId="ADAL" clId="{E85B6116-AABD-4710-B1F9-D49A64B7A31C}" dt="2026-08-12T14:34:05.158" v="819" actId="14100"/>
          <ac:cxnSpMkLst>
            <pc:docMk/>
            <pc:sldMk cId="1039355487" sldId="2402"/>
            <ac:cxnSpMk id="27" creationId="{3E70903E-E532-5D73-C550-519A721095C6}"/>
          </ac:cxnSpMkLst>
        </pc:cxnChg>
      </pc:sldChg>
      <pc:sldChg chg="addSp delSp modSp mod">
        <pc:chgData name="Troy, Joanna K (ENE)" userId="b5516576-ff7f-415c-915c-f933add8e24e" providerId="ADAL" clId="{E85B6116-AABD-4710-B1F9-D49A64B7A31C}" dt="2026-08-12T11:40:42.673" v="284" actId="1076"/>
        <pc:sldMkLst>
          <pc:docMk/>
          <pc:sldMk cId="1746060921" sldId="2134806554"/>
        </pc:sldMkLst>
        <pc:spChg chg="mod">
          <ac:chgData name="Troy, Joanna K (ENE)" userId="b5516576-ff7f-415c-915c-f933add8e24e" providerId="ADAL" clId="{E85B6116-AABD-4710-B1F9-D49A64B7A31C}" dt="2026-08-12T11:34:06.151" v="153" actId="20577"/>
          <ac:spMkLst>
            <pc:docMk/>
            <pc:sldMk cId="1746060921" sldId="2134806554"/>
            <ac:spMk id="2" creationId="{58B353BF-AF5A-026F-55C4-B7F231B71C6E}"/>
          </ac:spMkLst>
        </pc:spChg>
        <pc:spChg chg="del mod">
          <ac:chgData name="Troy, Joanna K (ENE)" userId="b5516576-ff7f-415c-915c-f933add8e24e" providerId="ADAL" clId="{E85B6116-AABD-4710-B1F9-D49A64B7A31C}" dt="2026-08-12T11:37:24.706" v="281" actId="478"/>
          <ac:spMkLst>
            <pc:docMk/>
            <pc:sldMk cId="1746060921" sldId="2134806554"/>
            <ac:spMk id="3" creationId="{FB218C4B-FEAC-FCEE-C709-1F849BF8EC26}"/>
          </ac:spMkLst>
        </pc:spChg>
        <pc:spChg chg="add mod">
          <ac:chgData name="Troy, Joanna K (ENE)" userId="b5516576-ff7f-415c-915c-f933add8e24e" providerId="ADAL" clId="{E85B6116-AABD-4710-B1F9-D49A64B7A31C}" dt="2026-08-12T11:33:46.114" v="121" actId="1076"/>
          <ac:spMkLst>
            <pc:docMk/>
            <pc:sldMk cId="1746060921" sldId="2134806554"/>
            <ac:spMk id="5" creationId="{5F21FC6D-5BDB-2C39-6015-2533D4AC9278}"/>
          </ac:spMkLst>
        </pc:spChg>
        <pc:spChg chg="add del">
          <ac:chgData name="Troy, Joanna K (ENE)" userId="b5516576-ff7f-415c-915c-f933add8e24e" providerId="ADAL" clId="{E85B6116-AABD-4710-B1F9-D49A64B7A31C}" dt="2026-08-12T11:37:32.556" v="283" actId="478"/>
          <ac:spMkLst>
            <pc:docMk/>
            <pc:sldMk cId="1746060921" sldId="2134806554"/>
            <ac:spMk id="8" creationId="{86709F9B-E97A-92B1-0AC5-98F1ECC3F8E3}"/>
          </ac:spMkLst>
        </pc:spChg>
        <pc:picChg chg="add mod">
          <ac:chgData name="Troy, Joanna K (ENE)" userId="b5516576-ff7f-415c-915c-f933add8e24e" providerId="ADAL" clId="{E85B6116-AABD-4710-B1F9-D49A64B7A31C}" dt="2026-08-12T11:40:42.673" v="284" actId="1076"/>
          <ac:picMkLst>
            <pc:docMk/>
            <pc:sldMk cId="1746060921" sldId="2134806554"/>
            <ac:picMk id="7" creationId="{426A6D49-C425-D744-67DB-DB3471EBC2DD}"/>
          </ac:picMkLst>
        </pc:picChg>
      </pc:sldChg>
      <pc:sldChg chg="addSp delSp modSp new mod modClrScheme chgLayout">
        <pc:chgData name="Troy, Joanna K (ENE)" userId="b5516576-ff7f-415c-915c-f933add8e24e" providerId="ADAL" clId="{E85B6116-AABD-4710-B1F9-D49A64B7A31C}" dt="2026-08-13T13:38:59.959" v="890"/>
        <pc:sldMkLst>
          <pc:docMk/>
          <pc:sldMk cId="1028713064" sldId="2134806559"/>
        </pc:sldMkLst>
        <pc:spChg chg="mod ord">
          <ac:chgData name="Troy, Joanna K (ENE)" userId="b5516576-ff7f-415c-915c-f933add8e24e" providerId="ADAL" clId="{E85B6116-AABD-4710-B1F9-D49A64B7A31C}" dt="2026-08-12T11:41:40.118" v="309" actId="700"/>
          <ac:spMkLst>
            <pc:docMk/>
            <pc:sldMk cId="1028713064" sldId="2134806559"/>
            <ac:spMk id="2" creationId="{8699546F-E46B-4981-B79A-BDDACBD26F6D}"/>
          </ac:spMkLst>
        </pc:spChg>
        <pc:spChg chg="add mod ord">
          <ac:chgData name="Troy, Joanna K (ENE)" userId="b5516576-ff7f-415c-915c-f933add8e24e" providerId="ADAL" clId="{E85B6116-AABD-4710-B1F9-D49A64B7A31C}" dt="2026-08-12T11:41:40.118" v="309" actId="700"/>
          <ac:spMkLst>
            <pc:docMk/>
            <pc:sldMk cId="1028713064" sldId="2134806559"/>
            <ac:spMk id="3" creationId="{D1AC301E-F373-25E4-097B-B445DB4D9821}"/>
          </ac:spMkLst>
        </pc:spChg>
        <pc:spChg chg="add mod">
          <ac:chgData name="Troy, Joanna K (ENE)" userId="b5516576-ff7f-415c-915c-f933add8e24e" providerId="ADAL" clId="{E85B6116-AABD-4710-B1F9-D49A64B7A31C}" dt="2026-08-13T13:38:06.610" v="882" actId="164"/>
          <ac:spMkLst>
            <pc:docMk/>
            <pc:sldMk cId="1028713064" sldId="2134806559"/>
            <ac:spMk id="5" creationId="{1FCA5897-9126-E4D1-483F-BE5D45E8E45B}"/>
          </ac:spMkLst>
        </pc:spChg>
        <pc:spChg chg="add del">
          <ac:chgData name="Troy, Joanna K (ENE)" userId="b5516576-ff7f-415c-915c-f933add8e24e" providerId="ADAL" clId="{E85B6116-AABD-4710-B1F9-D49A64B7A31C}" dt="2026-08-12T11:41:05.135" v="301" actId="22"/>
          <ac:spMkLst>
            <pc:docMk/>
            <pc:sldMk cId="1028713064" sldId="2134806559"/>
            <ac:spMk id="5" creationId="{8488AB21-3F9F-70E5-3C89-8ED4C482E146}"/>
          </ac:spMkLst>
        </pc:spChg>
        <pc:spChg chg="add del">
          <ac:chgData name="Troy, Joanna K (ENE)" userId="b5516576-ff7f-415c-915c-f933add8e24e" providerId="ADAL" clId="{E85B6116-AABD-4710-B1F9-D49A64B7A31C}" dt="2026-08-13T13:38:33.623" v="886" actId="478"/>
          <ac:spMkLst>
            <pc:docMk/>
            <pc:sldMk cId="1028713064" sldId="2134806559"/>
            <ac:spMk id="7" creationId="{586D730A-369E-E4E8-69CB-187EE35B7A77}"/>
          </ac:spMkLst>
        </pc:spChg>
        <pc:spChg chg="add del">
          <ac:chgData name="Troy, Joanna K (ENE)" userId="b5516576-ff7f-415c-915c-f933add8e24e" providerId="ADAL" clId="{E85B6116-AABD-4710-B1F9-D49A64B7A31C}" dt="2026-08-12T11:41:05.135" v="301" actId="22"/>
          <ac:spMkLst>
            <pc:docMk/>
            <pc:sldMk cId="1028713064" sldId="2134806559"/>
            <ac:spMk id="7" creationId="{69944AA2-02DF-34FC-6896-59B957BD8C05}"/>
          </ac:spMkLst>
        </pc:spChg>
        <pc:spChg chg="add mod">
          <ac:chgData name="Troy, Joanna K (ENE)" userId="b5516576-ff7f-415c-915c-f933add8e24e" providerId="ADAL" clId="{E85B6116-AABD-4710-B1F9-D49A64B7A31C}" dt="2026-08-13T13:38:59.959" v="890"/>
          <ac:spMkLst>
            <pc:docMk/>
            <pc:sldMk cId="1028713064" sldId="2134806559"/>
            <ac:spMk id="8" creationId="{3D293FE5-8737-3AD5-17AC-FEC4AD8F3B9D}"/>
          </ac:spMkLst>
        </pc:spChg>
        <pc:spChg chg="add del">
          <ac:chgData name="Troy, Joanna K (ENE)" userId="b5516576-ff7f-415c-915c-f933add8e24e" providerId="ADAL" clId="{E85B6116-AABD-4710-B1F9-D49A64B7A31C}" dt="2026-08-12T11:41:05.135" v="301" actId="22"/>
          <ac:spMkLst>
            <pc:docMk/>
            <pc:sldMk cId="1028713064" sldId="2134806559"/>
            <ac:spMk id="9" creationId="{03944243-C05C-FDB4-1596-0BFE121AC68F}"/>
          </ac:spMkLst>
        </pc:spChg>
        <pc:spChg chg="add del">
          <ac:chgData name="Troy, Joanna K (ENE)" userId="b5516576-ff7f-415c-915c-f933add8e24e" providerId="ADAL" clId="{E85B6116-AABD-4710-B1F9-D49A64B7A31C}" dt="2026-08-12T11:41:05.135" v="301" actId="22"/>
          <ac:spMkLst>
            <pc:docMk/>
            <pc:sldMk cId="1028713064" sldId="2134806559"/>
            <ac:spMk id="11" creationId="{513B69A8-A5B5-8D3D-D490-DC105C87631F}"/>
          </ac:spMkLst>
        </pc:spChg>
        <pc:spChg chg="add del">
          <ac:chgData name="Troy, Joanna K (ENE)" userId="b5516576-ff7f-415c-915c-f933add8e24e" providerId="ADAL" clId="{E85B6116-AABD-4710-B1F9-D49A64B7A31C}" dt="2026-08-12T11:41:05.135" v="301" actId="22"/>
          <ac:spMkLst>
            <pc:docMk/>
            <pc:sldMk cId="1028713064" sldId="2134806559"/>
            <ac:spMk id="13" creationId="{8F0265CD-72C1-F40D-EB23-C6786544E648}"/>
          </ac:spMkLst>
        </pc:spChg>
        <pc:spChg chg="add mod topLvl">
          <ac:chgData name="Troy, Joanna K (ENE)" userId="b5516576-ff7f-415c-915c-f933add8e24e" providerId="ADAL" clId="{E85B6116-AABD-4710-B1F9-D49A64B7A31C}" dt="2026-08-13T13:38:12.495" v="884" actId="1076"/>
          <ac:spMkLst>
            <pc:docMk/>
            <pc:sldMk cId="1028713064" sldId="2134806559"/>
            <ac:spMk id="14" creationId="{52B60E2D-86D9-7393-3882-33B582F06B63}"/>
          </ac:spMkLst>
        </pc:spChg>
        <pc:spChg chg="add mod topLvl">
          <ac:chgData name="Troy, Joanna K (ENE)" userId="b5516576-ff7f-415c-915c-f933add8e24e" providerId="ADAL" clId="{E85B6116-AABD-4710-B1F9-D49A64B7A31C}" dt="2026-08-13T13:38:06.610" v="882" actId="164"/>
          <ac:spMkLst>
            <pc:docMk/>
            <pc:sldMk cId="1028713064" sldId="2134806559"/>
            <ac:spMk id="15" creationId="{ACA778F0-0FA5-5036-AE67-E0B041797DCB}"/>
          </ac:spMkLst>
        </pc:spChg>
        <pc:spChg chg="add mod topLvl">
          <ac:chgData name="Troy, Joanna K (ENE)" userId="b5516576-ff7f-415c-915c-f933add8e24e" providerId="ADAL" clId="{E85B6116-AABD-4710-B1F9-D49A64B7A31C}" dt="2026-08-13T13:38:06.610" v="882" actId="164"/>
          <ac:spMkLst>
            <pc:docMk/>
            <pc:sldMk cId="1028713064" sldId="2134806559"/>
            <ac:spMk id="16" creationId="{3B52C08F-8474-E780-0F1C-8934FAD7A794}"/>
          </ac:spMkLst>
        </pc:spChg>
        <pc:spChg chg="add mod topLvl">
          <ac:chgData name="Troy, Joanna K (ENE)" userId="b5516576-ff7f-415c-915c-f933add8e24e" providerId="ADAL" clId="{E85B6116-AABD-4710-B1F9-D49A64B7A31C}" dt="2026-08-13T13:38:06.610" v="882" actId="164"/>
          <ac:spMkLst>
            <pc:docMk/>
            <pc:sldMk cId="1028713064" sldId="2134806559"/>
            <ac:spMk id="17" creationId="{084EDC82-E907-3909-7902-047A72672FC0}"/>
          </ac:spMkLst>
        </pc:spChg>
        <pc:spChg chg="add mod topLvl">
          <ac:chgData name="Troy, Joanna K (ENE)" userId="b5516576-ff7f-415c-915c-f933add8e24e" providerId="ADAL" clId="{E85B6116-AABD-4710-B1F9-D49A64B7A31C}" dt="2026-08-13T13:38:06.610" v="882" actId="164"/>
          <ac:spMkLst>
            <pc:docMk/>
            <pc:sldMk cId="1028713064" sldId="2134806559"/>
            <ac:spMk id="18" creationId="{9C3DF70E-5F3B-8D5B-5672-4A6DA37AA419}"/>
          </ac:spMkLst>
        </pc:spChg>
        <pc:spChg chg="add del mod ord">
          <ac:chgData name="Troy, Joanna K (ENE)" userId="b5516576-ff7f-415c-915c-f933add8e24e" providerId="ADAL" clId="{E85B6116-AABD-4710-B1F9-D49A64B7A31C}" dt="2026-08-12T11:42:11.641" v="339" actId="478"/>
          <ac:spMkLst>
            <pc:docMk/>
            <pc:sldMk cId="1028713064" sldId="2134806559"/>
            <ac:spMk id="20" creationId="{049B34E7-E466-4F84-AA29-9E478D94E47E}"/>
          </ac:spMkLst>
        </pc:spChg>
        <pc:spChg chg="add del mod">
          <ac:chgData name="Troy, Joanna K (ENE)" userId="b5516576-ff7f-415c-915c-f933add8e24e" providerId="ADAL" clId="{E85B6116-AABD-4710-B1F9-D49A64B7A31C}" dt="2026-08-12T11:42:13.999" v="340" actId="478"/>
          <ac:spMkLst>
            <pc:docMk/>
            <pc:sldMk cId="1028713064" sldId="2134806559"/>
            <ac:spMk id="21" creationId="{B463BA9F-5FFB-8476-9B69-979F5EFE9B96}"/>
          </ac:spMkLst>
        </pc:spChg>
        <pc:spChg chg="add mod">
          <ac:chgData name="Troy, Joanna K (ENE)" userId="b5516576-ff7f-415c-915c-f933add8e24e" providerId="ADAL" clId="{E85B6116-AABD-4710-B1F9-D49A64B7A31C}" dt="2026-08-12T11:42:49.778" v="369" actId="1582"/>
          <ac:spMkLst>
            <pc:docMk/>
            <pc:sldMk cId="1028713064" sldId="2134806559"/>
            <ac:spMk id="22" creationId="{E4F6C4CE-D41A-C956-FD18-0CFDE0352A51}"/>
          </ac:spMkLst>
        </pc:spChg>
        <pc:spChg chg="add mod">
          <ac:chgData name="Troy, Joanna K (ENE)" userId="b5516576-ff7f-415c-915c-f933add8e24e" providerId="ADAL" clId="{E85B6116-AABD-4710-B1F9-D49A64B7A31C}" dt="2026-08-12T11:43:19.219" v="403" actId="1076"/>
          <ac:spMkLst>
            <pc:docMk/>
            <pc:sldMk cId="1028713064" sldId="2134806559"/>
            <ac:spMk id="23" creationId="{FED0793A-D53E-0B1B-E164-BD02F3677EF2}"/>
          </ac:spMkLst>
        </pc:spChg>
        <pc:grpChg chg="add mod">
          <ac:chgData name="Troy, Joanna K (ENE)" userId="b5516576-ff7f-415c-915c-f933add8e24e" providerId="ADAL" clId="{E85B6116-AABD-4710-B1F9-D49A64B7A31C}" dt="2026-08-13T13:38:09.428" v="883" actId="1076"/>
          <ac:grpSpMkLst>
            <pc:docMk/>
            <pc:sldMk cId="1028713064" sldId="2134806559"/>
            <ac:grpSpMk id="6" creationId="{5C71F5F8-C239-E584-3650-84CE5D672AF1}"/>
          </ac:grpSpMkLst>
        </pc:grpChg>
        <pc:grpChg chg="add del mod">
          <ac:chgData name="Troy, Joanna K (ENE)" userId="b5516576-ff7f-415c-915c-f933add8e24e" providerId="ADAL" clId="{E85B6116-AABD-4710-B1F9-D49A64B7A31C}" dt="2026-08-13T13:37:16.073" v="859" actId="165"/>
          <ac:grpSpMkLst>
            <pc:docMk/>
            <pc:sldMk cId="1028713064" sldId="2134806559"/>
            <ac:grpSpMk id="19" creationId="{2D22C615-AFE3-5A7B-94CD-B738121180BE}"/>
          </ac:grpSpMkLst>
        </pc:grpChg>
      </pc:sldChg>
      <pc:sldChg chg="modSp new mod ord">
        <pc:chgData name="Troy, Joanna K (ENE)" userId="b5516576-ff7f-415c-915c-f933add8e24e" providerId="ADAL" clId="{E85B6116-AABD-4710-B1F9-D49A64B7A31C}" dt="2026-08-13T13:39:20.599" v="892"/>
        <pc:sldMkLst>
          <pc:docMk/>
          <pc:sldMk cId="3874837178" sldId="2134806560"/>
        </pc:sldMkLst>
        <pc:spChg chg="mod">
          <ac:chgData name="Troy, Joanna K (ENE)" userId="b5516576-ff7f-415c-915c-f933add8e24e" providerId="ADAL" clId="{E85B6116-AABD-4710-B1F9-D49A64B7A31C}" dt="2026-08-12T11:43:39.622" v="419" actId="20577"/>
          <ac:spMkLst>
            <pc:docMk/>
            <pc:sldMk cId="3874837178" sldId="2134806560"/>
            <ac:spMk id="2" creationId="{E9E0E901-8E0B-B27C-AF12-A2B76B1D52E4}"/>
          </ac:spMkLst>
        </pc:spChg>
        <pc:spChg chg="mod">
          <ac:chgData name="Troy, Joanna K (ENE)" userId="b5516576-ff7f-415c-915c-f933add8e24e" providerId="ADAL" clId="{E85B6116-AABD-4710-B1F9-D49A64B7A31C}" dt="2026-08-12T11:51:39.590" v="745" actId="20577"/>
          <ac:spMkLst>
            <pc:docMk/>
            <pc:sldMk cId="3874837178" sldId="2134806560"/>
            <ac:spMk id="3" creationId="{9A029F81-A75C-47CC-9EDB-06C709B6A6DC}"/>
          </ac:spMkLst>
        </pc:spChg>
      </pc:sldChg>
      <pc:sldChg chg="addSp delSp modSp new mod">
        <pc:chgData name="Troy, Joanna K (ENE)" userId="b5516576-ff7f-415c-915c-f933add8e24e" providerId="ADAL" clId="{E85B6116-AABD-4710-B1F9-D49A64B7A31C}" dt="2026-08-12T11:48:22.095" v="502" actId="403"/>
        <pc:sldMkLst>
          <pc:docMk/>
          <pc:sldMk cId="2372353234" sldId="2134806561"/>
        </pc:sldMkLst>
        <pc:spChg chg="mod">
          <ac:chgData name="Troy, Joanna K (ENE)" userId="b5516576-ff7f-415c-915c-f933add8e24e" providerId="ADAL" clId="{E85B6116-AABD-4710-B1F9-D49A64B7A31C}" dt="2026-08-12T11:45:17.365" v="441" actId="20577"/>
          <ac:spMkLst>
            <pc:docMk/>
            <pc:sldMk cId="2372353234" sldId="2134806561"/>
            <ac:spMk id="2" creationId="{D942902E-DA64-09D7-50E3-53A5146C521F}"/>
          </ac:spMkLst>
        </pc:spChg>
        <pc:spChg chg="del">
          <ac:chgData name="Troy, Joanna K (ENE)" userId="b5516576-ff7f-415c-915c-f933add8e24e" providerId="ADAL" clId="{E85B6116-AABD-4710-B1F9-D49A64B7A31C}" dt="2026-08-12T11:45:20.363" v="442" actId="478"/>
          <ac:spMkLst>
            <pc:docMk/>
            <pc:sldMk cId="2372353234" sldId="2134806561"/>
            <ac:spMk id="3" creationId="{AE6BF522-9DB8-F42C-978B-9FE7E4026FA1}"/>
          </ac:spMkLst>
        </pc:spChg>
        <pc:graphicFrameChg chg="add mod modGraphic">
          <ac:chgData name="Troy, Joanna K (ENE)" userId="b5516576-ff7f-415c-915c-f933add8e24e" providerId="ADAL" clId="{E85B6116-AABD-4710-B1F9-D49A64B7A31C}" dt="2026-08-12T11:48:22.095" v="502" actId="403"/>
          <ac:graphicFrameMkLst>
            <pc:docMk/>
            <pc:sldMk cId="2372353234" sldId="2134806561"/>
            <ac:graphicFrameMk id="5" creationId="{6B159D0B-7D41-813A-5D8E-65D88C8ADA66}"/>
          </ac:graphicFrameMkLst>
        </pc:graphicFrameChg>
      </pc:sldChg>
      <pc:sldChg chg="addSp modSp new mod">
        <pc:chgData name="Troy, Joanna K (ENE)" userId="b5516576-ff7f-415c-915c-f933add8e24e" providerId="ADAL" clId="{E85B6116-AABD-4710-B1F9-D49A64B7A31C}" dt="2026-08-12T11:52:36.042" v="771" actId="22"/>
        <pc:sldMkLst>
          <pc:docMk/>
          <pc:sldMk cId="3639769833" sldId="2134806562"/>
        </pc:sldMkLst>
        <pc:spChg chg="mod">
          <ac:chgData name="Troy, Joanna K (ENE)" userId="b5516576-ff7f-415c-915c-f933add8e24e" providerId="ADAL" clId="{E85B6116-AABD-4710-B1F9-D49A64B7A31C}" dt="2026-08-12T11:52:32.880" v="770" actId="20577"/>
          <ac:spMkLst>
            <pc:docMk/>
            <pc:sldMk cId="3639769833" sldId="2134806562"/>
            <ac:spMk id="2" creationId="{1DF19FC8-FDCE-5D88-5BDB-24C84654ADC6}"/>
          </ac:spMkLst>
        </pc:spChg>
        <pc:picChg chg="add">
          <ac:chgData name="Troy, Joanna K (ENE)" userId="b5516576-ff7f-415c-915c-f933add8e24e" providerId="ADAL" clId="{E85B6116-AABD-4710-B1F9-D49A64B7A31C}" dt="2026-08-12T11:52:36.042" v="771" actId="22"/>
          <ac:picMkLst>
            <pc:docMk/>
            <pc:sldMk cId="3639769833" sldId="2134806562"/>
            <ac:picMk id="5" creationId="{BDF83880-6408-41A4-1E5F-7A316916AE93}"/>
          </ac:picMkLst>
        </pc:picChg>
      </pc:sldChg>
      <pc:sldChg chg="new del">
        <pc:chgData name="Troy, Joanna K (ENE)" userId="b5516576-ff7f-415c-915c-f933add8e24e" providerId="ADAL" clId="{E85B6116-AABD-4710-B1F9-D49A64B7A31C}" dt="2026-08-12T14:33:17.768" v="804" actId="680"/>
        <pc:sldMkLst>
          <pc:docMk/>
          <pc:sldMk cId="1280052417" sldId="2134806563"/>
        </pc:sldMkLst>
      </pc:sldChg>
    </pc:docChg>
  </pc:docChgLst>
  <pc:docChgLst>
    <pc:chgData name="Adam Crary" userId="S::adam.crary@nationalgrid.com::5cab7648-155f-46e2-b390-ae81e8c846f0" providerId="AD" clId="Web-{DAF972E2-F2CA-C68E-C827-458B1DEF4DE5}"/>
    <pc:docChg chg="mod modSld">
      <pc:chgData name="Adam Crary" userId="S::adam.crary@nationalgrid.com::5cab7648-155f-46e2-b390-ae81e8c846f0" providerId="AD" clId="Web-{DAF972E2-F2CA-C68E-C827-458B1DEF4DE5}" dt="2026-08-07T19:32:47.119" v="892"/>
      <pc:docMkLst>
        <pc:docMk/>
      </pc:docMkLst>
      <pc:sldChg chg="modSp">
        <pc:chgData name="Adam Crary" userId="S::adam.crary@nationalgrid.com::5cab7648-155f-46e2-b390-ae81e8c846f0" providerId="AD" clId="Web-{DAF972E2-F2CA-C68E-C827-458B1DEF4DE5}" dt="2026-08-07T19:28:00.842" v="761" actId="20577"/>
        <pc:sldMkLst>
          <pc:docMk/>
          <pc:sldMk cId="0" sldId="309"/>
        </pc:sldMkLst>
        <pc:spChg chg="mod">
          <ac:chgData name="Adam Crary" userId="S::adam.crary@nationalgrid.com::5cab7648-155f-46e2-b390-ae81e8c846f0" providerId="AD" clId="Web-{DAF972E2-F2CA-C68E-C827-458B1DEF4DE5}" dt="2026-08-07T19:28:00.842" v="761" actId="20577"/>
          <ac:spMkLst>
            <pc:docMk/>
            <pc:sldMk cId="0" sldId="309"/>
            <ac:spMk id="55299" creationId="{00000000-0000-0000-0000-000000000000}"/>
          </ac:spMkLst>
        </pc:spChg>
      </pc:sldChg>
      <pc:sldChg chg="addSp delSp modSp">
        <pc:chgData name="Adam Crary" userId="S::adam.crary@nationalgrid.com::5cab7648-155f-46e2-b390-ae81e8c846f0" providerId="AD" clId="Web-{DAF972E2-F2CA-C68E-C827-458B1DEF4DE5}" dt="2026-08-07T19:32:16.727" v="891" actId="20577"/>
        <pc:sldMkLst>
          <pc:docMk/>
          <pc:sldMk cId="3847574527" sldId="327"/>
        </pc:sldMkLst>
        <pc:spChg chg="mod">
          <ac:chgData name="Adam Crary" userId="S::adam.crary@nationalgrid.com::5cab7648-155f-46e2-b390-ae81e8c846f0" providerId="AD" clId="Web-{DAF972E2-F2CA-C68E-C827-458B1DEF4DE5}" dt="2026-08-07T19:32:16.727" v="891" actId="20577"/>
          <ac:spMkLst>
            <pc:docMk/>
            <pc:sldMk cId="3847574527" sldId="327"/>
            <ac:spMk id="3" creationId="{00000000-0000-0000-0000-000000000000}"/>
          </ac:spMkLst>
        </pc:spChg>
      </pc:sldChg>
      <pc:sldChg chg="modSp">
        <pc:chgData name="Adam Crary" userId="S::adam.crary@nationalgrid.com::5cab7648-155f-46e2-b390-ae81e8c846f0" providerId="AD" clId="Web-{DAF972E2-F2CA-C68E-C827-458B1DEF4DE5}" dt="2026-08-07T16:23:54.591" v="8" actId="20577"/>
        <pc:sldMkLst>
          <pc:docMk/>
          <pc:sldMk cId="1695462795" sldId="328"/>
        </pc:sldMkLst>
        <pc:spChg chg="mod">
          <ac:chgData name="Adam Crary" userId="S::adam.crary@nationalgrid.com::5cab7648-155f-46e2-b390-ae81e8c846f0" providerId="AD" clId="Web-{DAF972E2-F2CA-C68E-C827-458B1DEF4DE5}" dt="2026-08-07T16:23:54.591" v="8" actId="20577"/>
          <ac:spMkLst>
            <pc:docMk/>
            <pc:sldMk cId="1695462795" sldId="328"/>
            <ac:spMk id="2" creationId="{00000000-0000-0000-0000-000000000000}"/>
          </ac:spMkLst>
        </pc:spChg>
      </pc:sldChg>
      <pc:sldChg chg="modSp">
        <pc:chgData name="Adam Crary" userId="S::adam.crary@nationalgrid.com::5cab7648-155f-46e2-b390-ae81e8c846f0" providerId="AD" clId="Web-{DAF972E2-F2CA-C68E-C827-458B1DEF4DE5}" dt="2026-08-07T16:04:26.932" v="1" actId="20577"/>
        <pc:sldMkLst>
          <pc:docMk/>
          <pc:sldMk cId="2951714308" sldId="358"/>
        </pc:sldMkLst>
        <pc:spChg chg="mod">
          <ac:chgData name="Adam Crary" userId="S::adam.crary@nationalgrid.com::5cab7648-155f-46e2-b390-ae81e8c846f0" providerId="AD" clId="Web-{DAF972E2-F2CA-C68E-C827-458B1DEF4DE5}" dt="2026-08-07T16:04:26.932" v="1" actId="20577"/>
          <ac:spMkLst>
            <pc:docMk/>
            <pc:sldMk cId="2951714308" sldId="358"/>
            <ac:spMk id="3" creationId="{CD097C4F-22FE-F86E-4A3A-6E3259EA7528}"/>
          </ac:spMkLst>
        </pc:spChg>
      </pc:sldChg>
      <pc:sldChg chg="modSp">
        <pc:chgData name="Adam Crary" userId="S::adam.crary@nationalgrid.com::5cab7648-155f-46e2-b390-ae81e8c846f0" providerId="AD" clId="Web-{DAF972E2-F2CA-C68E-C827-458B1DEF4DE5}" dt="2026-08-07T19:27:18.747" v="759" actId="20577"/>
        <pc:sldMkLst>
          <pc:docMk/>
          <pc:sldMk cId="4264479382" sldId="2134806555"/>
        </pc:sldMkLst>
        <pc:spChg chg="mod">
          <ac:chgData name="Adam Crary" userId="S::adam.crary@nationalgrid.com::5cab7648-155f-46e2-b390-ae81e8c846f0" providerId="AD" clId="Web-{DAF972E2-F2CA-C68E-C827-458B1DEF4DE5}" dt="2026-08-07T19:27:18.747" v="759" actId="20577"/>
          <ac:spMkLst>
            <pc:docMk/>
            <pc:sldMk cId="4264479382" sldId="2134806555"/>
            <ac:spMk id="3" creationId="{865F471C-1F19-1AF5-D132-22E492399905}"/>
          </ac:spMkLst>
        </pc:spChg>
      </pc:sldChg>
    </pc:docChg>
  </pc:docChgLst>
  <pc:docChgLst>
    <pc:chgData name="McNulty, Michael T" userId="d61eb236-6e1e-44d1-ba8f-dee53c85a7c0" providerId="ADAL" clId="{E9AC76C4-53D1-4248-AD03-8491F9DA8C03}"/>
    <pc:docChg chg="undo custSel addSld delSld modSld">
      <pc:chgData name="McNulty, Michael T" userId="d61eb236-6e1e-44d1-ba8f-dee53c85a7c0" providerId="ADAL" clId="{E9AC76C4-53D1-4248-AD03-8491F9DA8C03}" dt="2026-08-13T17:50:40.237" v="1135" actId="1076"/>
      <pc:docMkLst>
        <pc:docMk/>
      </pc:docMkLst>
      <pc:sldChg chg="addSp delSp modSp mod modNotesTx">
        <pc:chgData name="McNulty, Michael T" userId="d61eb236-6e1e-44d1-ba8f-dee53c85a7c0" providerId="ADAL" clId="{E9AC76C4-53D1-4248-AD03-8491F9DA8C03}" dt="2026-08-07T17:25:23.866" v="216" actId="20577"/>
        <pc:sldMkLst>
          <pc:docMk/>
          <pc:sldMk cId="3371826551" sldId="285"/>
        </pc:sldMkLst>
      </pc:sldChg>
      <pc:sldChg chg="modSp mod">
        <pc:chgData name="McNulty, Michael T" userId="d61eb236-6e1e-44d1-ba8f-dee53c85a7c0" providerId="ADAL" clId="{E9AC76C4-53D1-4248-AD03-8491F9DA8C03}" dt="2026-08-13T17:50:40.237" v="1135" actId="1076"/>
        <pc:sldMkLst>
          <pc:docMk/>
          <pc:sldMk cId="0" sldId="308"/>
        </pc:sldMkLst>
        <pc:picChg chg="mod">
          <ac:chgData name="McNulty, Michael T" userId="d61eb236-6e1e-44d1-ba8f-dee53c85a7c0" providerId="ADAL" clId="{E9AC76C4-53D1-4248-AD03-8491F9DA8C03}" dt="2026-08-13T17:50:40.237" v="1135" actId="1076"/>
          <ac:picMkLst>
            <pc:docMk/>
            <pc:sldMk cId="0" sldId="308"/>
            <ac:picMk id="5" creationId="{00000000-0000-0000-0000-000000000000}"/>
          </ac:picMkLst>
        </pc:picChg>
      </pc:sldChg>
      <pc:sldChg chg="modNotesTx">
        <pc:chgData name="McNulty, Michael T" userId="d61eb236-6e1e-44d1-ba8f-dee53c85a7c0" providerId="ADAL" clId="{E9AC76C4-53D1-4248-AD03-8491F9DA8C03}" dt="2026-08-07T17:06:00.350" v="43" actId="20577"/>
        <pc:sldMkLst>
          <pc:docMk/>
          <pc:sldMk cId="0" sldId="309"/>
        </pc:sldMkLst>
      </pc:sldChg>
      <pc:sldChg chg="modNotesTx">
        <pc:chgData name="McNulty, Michael T" userId="d61eb236-6e1e-44d1-ba8f-dee53c85a7c0" providerId="ADAL" clId="{E9AC76C4-53D1-4248-AD03-8491F9DA8C03}" dt="2026-08-07T17:05:41.404" v="39" actId="20577"/>
        <pc:sldMkLst>
          <pc:docMk/>
          <pc:sldMk cId="1178323782" sldId="310"/>
        </pc:sldMkLst>
      </pc:sldChg>
      <pc:sldChg chg="modSp mod modNotesTx">
        <pc:chgData name="McNulty, Michael T" userId="d61eb236-6e1e-44d1-ba8f-dee53c85a7c0" providerId="ADAL" clId="{E9AC76C4-53D1-4248-AD03-8491F9DA8C03}" dt="2026-08-12T14:10:29.874" v="1100" actId="13926"/>
        <pc:sldMkLst>
          <pc:docMk/>
          <pc:sldMk cId="1986491950" sldId="319"/>
        </pc:sldMkLst>
        <pc:spChg chg="mod">
          <ac:chgData name="McNulty, Michael T" userId="d61eb236-6e1e-44d1-ba8f-dee53c85a7c0" providerId="ADAL" clId="{E9AC76C4-53D1-4248-AD03-8491F9DA8C03}" dt="2026-08-12T14:10:29.874" v="1100" actId="13926"/>
          <ac:spMkLst>
            <pc:docMk/>
            <pc:sldMk cId="1986491950" sldId="319"/>
            <ac:spMk id="3" creationId="{00000000-0000-0000-0000-000000000000}"/>
          </ac:spMkLst>
        </pc:spChg>
      </pc:sldChg>
      <pc:sldChg chg="modNotesTx">
        <pc:chgData name="McNulty, Michael T" userId="d61eb236-6e1e-44d1-ba8f-dee53c85a7c0" providerId="ADAL" clId="{E9AC76C4-53D1-4248-AD03-8491F9DA8C03}" dt="2026-08-07T17:12:23.725" v="122" actId="20577"/>
        <pc:sldMkLst>
          <pc:docMk/>
          <pc:sldMk cId="1704778356" sldId="320"/>
        </pc:sldMkLst>
      </pc:sldChg>
      <pc:sldChg chg="modNotesTx">
        <pc:chgData name="McNulty, Michael T" userId="d61eb236-6e1e-44d1-ba8f-dee53c85a7c0" providerId="ADAL" clId="{E9AC76C4-53D1-4248-AD03-8491F9DA8C03}" dt="2026-08-07T17:20:51.163" v="162" actId="20577"/>
        <pc:sldMkLst>
          <pc:docMk/>
          <pc:sldMk cId="3847574527" sldId="327"/>
        </pc:sldMkLst>
      </pc:sldChg>
      <pc:sldChg chg="modNotesTx">
        <pc:chgData name="McNulty, Michael T" userId="d61eb236-6e1e-44d1-ba8f-dee53c85a7c0" providerId="ADAL" clId="{E9AC76C4-53D1-4248-AD03-8491F9DA8C03}" dt="2026-08-07T17:21:20.175" v="186" actId="20577"/>
        <pc:sldMkLst>
          <pc:docMk/>
          <pc:sldMk cId="1695462795" sldId="328"/>
        </pc:sldMkLst>
      </pc:sldChg>
      <pc:sldChg chg="modNotesTx">
        <pc:chgData name="McNulty, Michael T" userId="d61eb236-6e1e-44d1-ba8f-dee53c85a7c0" providerId="ADAL" clId="{E9AC76C4-53D1-4248-AD03-8491F9DA8C03}" dt="2026-08-07T17:22:12.268" v="190" actId="20577"/>
        <pc:sldMkLst>
          <pc:docMk/>
          <pc:sldMk cId="969692814" sldId="329"/>
        </pc:sldMkLst>
      </pc:sldChg>
      <pc:sldChg chg="modSp mod modNotesTx">
        <pc:chgData name="McNulty, Michael T" userId="d61eb236-6e1e-44d1-ba8f-dee53c85a7c0" providerId="ADAL" clId="{E9AC76C4-53D1-4248-AD03-8491F9DA8C03}" dt="2026-08-13T13:02:11.639" v="1134" actId="20577"/>
        <pc:sldMkLst>
          <pc:docMk/>
          <pc:sldMk cId="2070589737" sldId="331"/>
        </pc:sldMkLst>
        <pc:spChg chg="mod">
          <ac:chgData name="McNulty, Michael T" userId="d61eb236-6e1e-44d1-ba8f-dee53c85a7c0" providerId="ADAL" clId="{E9AC76C4-53D1-4248-AD03-8491F9DA8C03}" dt="2026-08-13T13:02:11.639" v="1134" actId="20577"/>
          <ac:spMkLst>
            <pc:docMk/>
            <pc:sldMk cId="2070589737" sldId="331"/>
            <ac:spMk id="3" creationId="{00000000-0000-0000-0000-000000000000}"/>
          </ac:spMkLst>
        </pc:spChg>
      </pc:sldChg>
      <pc:sldChg chg="modSp mod modCm modNotesTx">
        <pc:chgData name="McNulty, Michael T" userId="d61eb236-6e1e-44d1-ba8f-dee53c85a7c0" providerId="ADAL" clId="{E9AC76C4-53D1-4248-AD03-8491F9DA8C03}" dt="2026-08-10T18:41:55.920" v="310" actId="20577"/>
        <pc:sldMkLst>
          <pc:docMk/>
          <pc:sldMk cId="1760915973" sldId="344"/>
        </pc:sldMkLst>
        <pc:spChg chg="mod">
          <ac:chgData name="McNulty, Michael T" userId="d61eb236-6e1e-44d1-ba8f-dee53c85a7c0" providerId="ADAL" clId="{E9AC76C4-53D1-4248-AD03-8491F9DA8C03}" dt="2026-08-10T18:41:55.920" v="310" actId="20577"/>
          <ac:spMkLst>
            <pc:docMk/>
            <pc:sldMk cId="1760915973" sldId="344"/>
            <ac:spMk id="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cNulty, Michael T" userId="d61eb236-6e1e-44d1-ba8f-dee53c85a7c0" providerId="ADAL" clId="{E9AC76C4-53D1-4248-AD03-8491F9DA8C03}" dt="2026-08-10T18:38:30.859" v="257" actId="21"/>
              <pc2:cmMkLst xmlns:pc2="http://schemas.microsoft.com/office/powerpoint/2019/9/main/command">
                <pc:docMk/>
                <pc:sldMk cId="1760915973" sldId="344"/>
                <pc2:cmMk id="{B9F70B4C-DD36-4A09-86B5-A02C7D735A92}"/>
              </pc2:cmMkLst>
            </pc226:cmChg>
          </p:ext>
        </pc:extLst>
      </pc:sldChg>
      <pc:sldChg chg="modNotesTx">
        <pc:chgData name="McNulty, Michael T" userId="d61eb236-6e1e-44d1-ba8f-dee53c85a7c0" providerId="ADAL" clId="{E9AC76C4-53D1-4248-AD03-8491F9DA8C03}" dt="2026-08-07T17:11:58.750" v="119" actId="20577"/>
        <pc:sldMkLst>
          <pc:docMk/>
          <pc:sldMk cId="3068902848" sldId="346"/>
        </pc:sldMkLst>
      </pc:sldChg>
      <pc:sldChg chg="modNotesTx">
        <pc:chgData name="McNulty, Michael T" userId="d61eb236-6e1e-44d1-ba8f-dee53c85a7c0" providerId="ADAL" clId="{E9AC76C4-53D1-4248-AD03-8491F9DA8C03}" dt="2026-08-07T17:05:08.158" v="27" actId="20577"/>
        <pc:sldMkLst>
          <pc:docMk/>
          <pc:sldMk cId="2127534663" sldId="350"/>
        </pc:sldMkLst>
      </pc:sldChg>
      <pc:sldChg chg="modNotesTx">
        <pc:chgData name="McNulty, Michael T" userId="d61eb236-6e1e-44d1-ba8f-dee53c85a7c0" providerId="ADAL" clId="{E9AC76C4-53D1-4248-AD03-8491F9DA8C03}" dt="2026-08-07T17:04:22.878" v="21" actId="20577"/>
        <pc:sldMkLst>
          <pc:docMk/>
          <pc:sldMk cId="4004304090" sldId="351"/>
        </pc:sldMkLst>
      </pc:sldChg>
      <pc:sldChg chg="modNotesTx">
        <pc:chgData name="McNulty, Michael T" userId="d61eb236-6e1e-44d1-ba8f-dee53c85a7c0" providerId="ADAL" clId="{E9AC76C4-53D1-4248-AD03-8491F9DA8C03}" dt="2026-08-07T17:05:14.241" v="33" actId="20577"/>
        <pc:sldMkLst>
          <pc:docMk/>
          <pc:sldMk cId="3991164861" sldId="352"/>
        </pc:sldMkLst>
      </pc:sldChg>
      <pc:sldChg chg="modSp mod modNotesTx">
        <pc:chgData name="McNulty, Michael T" userId="d61eb236-6e1e-44d1-ba8f-dee53c85a7c0" providerId="ADAL" clId="{E9AC76C4-53D1-4248-AD03-8491F9DA8C03}" dt="2026-08-07T17:15:25.833" v="158" actId="13926"/>
        <pc:sldMkLst>
          <pc:docMk/>
          <pc:sldMk cId="3789268471" sldId="354"/>
        </pc:sldMkLst>
        <pc:spChg chg="mod">
          <ac:chgData name="McNulty, Michael T" userId="d61eb236-6e1e-44d1-ba8f-dee53c85a7c0" providerId="ADAL" clId="{E9AC76C4-53D1-4248-AD03-8491F9DA8C03}" dt="2026-08-07T17:15:25.833" v="158" actId="13926"/>
          <ac:spMkLst>
            <pc:docMk/>
            <pc:sldMk cId="3789268471" sldId="354"/>
            <ac:spMk id="3" creationId="{DFF6C838-8C16-5E03-980E-A9F3AA28C212}"/>
          </ac:spMkLst>
        </pc:spChg>
      </pc:sldChg>
      <pc:sldChg chg="modNotesTx">
        <pc:chgData name="McNulty, Michael T" userId="d61eb236-6e1e-44d1-ba8f-dee53c85a7c0" providerId="ADAL" clId="{E9AC76C4-53D1-4248-AD03-8491F9DA8C03}" dt="2026-08-07T17:11:44.253" v="111" actId="20577"/>
        <pc:sldMkLst>
          <pc:docMk/>
          <pc:sldMk cId="2951714308" sldId="358"/>
        </pc:sldMkLst>
      </pc:sldChg>
      <pc:sldChg chg="modSp mod modNotesTx">
        <pc:chgData name="McNulty, Michael T" userId="d61eb236-6e1e-44d1-ba8f-dee53c85a7c0" providerId="ADAL" clId="{E9AC76C4-53D1-4248-AD03-8491F9DA8C03}" dt="2026-08-10T18:37:50.049" v="256" actId="13926"/>
        <pc:sldMkLst>
          <pc:docMk/>
          <pc:sldMk cId="4264479382" sldId="2134806555"/>
        </pc:sldMkLst>
        <pc:spChg chg="mod">
          <ac:chgData name="McNulty, Michael T" userId="d61eb236-6e1e-44d1-ba8f-dee53c85a7c0" providerId="ADAL" clId="{E9AC76C4-53D1-4248-AD03-8491F9DA8C03}" dt="2026-08-10T18:37:50.049" v="256" actId="13926"/>
          <ac:spMkLst>
            <pc:docMk/>
            <pc:sldMk cId="4264479382" sldId="2134806555"/>
            <ac:spMk id="3" creationId="{865F471C-1F19-1AF5-D132-22E492399905}"/>
          </ac:spMkLst>
        </pc:spChg>
      </pc:sldChg>
      <pc:sldChg chg="modSp new mod modCm modNotesTx">
        <pc:chgData name="McNulty, Michael T" userId="d61eb236-6e1e-44d1-ba8f-dee53c85a7c0" providerId="ADAL" clId="{E9AC76C4-53D1-4248-AD03-8491F9DA8C03}" dt="2026-08-12T14:09:01.459" v="1099" actId="20577"/>
        <pc:sldMkLst>
          <pc:docMk/>
          <pc:sldMk cId="1512848020" sldId="2134806556"/>
        </pc:sldMkLst>
        <pc:spChg chg="mod">
          <ac:chgData name="McNulty, Michael T" userId="d61eb236-6e1e-44d1-ba8f-dee53c85a7c0" providerId="ADAL" clId="{E9AC76C4-53D1-4248-AD03-8491F9DA8C03}" dt="2026-08-10T18:38:59.826" v="272" actId="20577"/>
          <ac:spMkLst>
            <pc:docMk/>
            <pc:sldMk cId="1512848020" sldId="2134806556"/>
            <ac:spMk id="2" creationId="{92A1114E-6F15-F8B8-E71F-653F1421A62C}"/>
          </ac:spMkLst>
        </pc:spChg>
        <pc:spChg chg="mod">
          <ac:chgData name="McNulty, Michael T" userId="d61eb236-6e1e-44d1-ba8f-dee53c85a7c0" providerId="ADAL" clId="{E9AC76C4-53D1-4248-AD03-8491F9DA8C03}" dt="2026-08-12T14:09:01.459" v="1099" actId="20577"/>
          <ac:spMkLst>
            <pc:docMk/>
            <pc:sldMk cId="1512848020" sldId="2134806556"/>
            <ac:spMk id="3" creationId="{E55728BC-1295-20CD-1580-D20135E7912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cNulty, Michael T" userId="d61eb236-6e1e-44d1-ba8f-dee53c85a7c0" providerId="ADAL" clId="{E9AC76C4-53D1-4248-AD03-8491F9DA8C03}" dt="2026-08-10T18:44:11.238" v="331" actId="20577"/>
              <pc2:cmMkLst xmlns:pc2="http://schemas.microsoft.com/office/powerpoint/2019/9/main/command">
                <pc:docMk/>
                <pc:sldMk cId="1512848020" sldId="2134806556"/>
                <pc2:cmMk id="{B9F70B4C-DD36-4A09-86B5-A02C7D735A92}"/>
              </pc2:cmMkLst>
            </pc226:cmChg>
          </p:ext>
        </pc:extLst>
      </pc:sldChg>
      <pc:sldChg chg="modSp new mod modCm modNotesTx">
        <pc:chgData name="McNulty, Michael T" userId="d61eb236-6e1e-44d1-ba8f-dee53c85a7c0" providerId="ADAL" clId="{E9AC76C4-53D1-4248-AD03-8491F9DA8C03}" dt="2026-08-12T14:20:04.068" v="1108" actId="20577"/>
        <pc:sldMkLst>
          <pc:docMk/>
          <pc:sldMk cId="2403902039" sldId="2134806557"/>
        </pc:sldMkLst>
        <pc:spChg chg="mod">
          <ac:chgData name="McNulty, Michael T" userId="d61eb236-6e1e-44d1-ba8f-dee53c85a7c0" providerId="ADAL" clId="{E9AC76C4-53D1-4248-AD03-8491F9DA8C03}" dt="2026-08-07T17:30:11.023" v="242" actId="20577"/>
          <ac:spMkLst>
            <pc:docMk/>
            <pc:sldMk cId="2403902039" sldId="2134806557"/>
            <ac:spMk id="2" creationId="{84E7F592-4C14-224B-4C14-E75E14401889}"/>
          </ac:spMkLst>
        </pc:spChg>
        <pc:spChg chg="mod">
          <ac:chgData name="McNulty, Michael T" userId="d61eb236-6e1e-44d1-ba8f-dee53c85a7c0" providerId="ADAL" clId="{E9AC76C4-53D1-4248-AD03-8491F9DA8C03}" dt="2026-08-11T13:40:43.641" v="1097" actId="20577"/>
          <ac:spMkLst>
            <pc:docMk/>
            <pc:sldMk cId="2403902039" sldId="2134806557"/>
            <ac:spMk id="3" creationId="{F75B1577-4615-B785-14CC-486A59A268A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cNulty, Michael T" userId="d61eb236-6e1e-44d1-ba8f-dee53c85a7c0" providerId="ADAL" clId="{E9AC76C4-53D1-4248-AD03-8491F9DA8C03}" dt="2026-08-11T13:40:43.641" v="1097" actId="20577"/>
              <pc2:cmMkLst xmlns:pc2="http://schemas.microsoft.com/office/powerpoint/2019/9/main/command">
                <pc:docMk/>
                <pc:sldMk cId="2403902039" sldId="2134806557"/>
                <pc2:cmMk id="{4912B73B-6A35-4F98-AA96-28989068229E}"/>
              </pc2:cmMkLst>
            </pc226:cmChg>
            <pc226:cmChg xmlns:pc226="http://schemas.microsoft.com/office/powerpoint/2022/06/main/command" chg="mod">
              <pc226:chgData name="McNulty, Michael T" userId="d61eb236-6e1e-44d1-ba8f-dee53c85a7c0" providerId="ADAL" clId="{E9AC76C4-53D1-4248-AD03-8491F9DA8C03}" dt="2026-08-11T13:40:43.641" v="1097" actId="20577"/>
              <pc2:cmMkLst xmlns:pc2="http://schemas.microsoft.com/office/powerpoint/2019/9/main/command">
                <pc:docMk/>
                <pc:sldMk cId="2403902039" sldId="2134806557"/>
                <pc2:cmMk id="{E44FA06A-7841-487D-84DA-D2CE46206486}"/>
              </pc2:cmMkLst>
            </pc226:cmChg>
          </p:ext>
        </pc:extLst>
      </pc:sldChg>
      <pc:sldChg chg="modSp mod">
        <pc:chgData name="McNulty, Michael T" userId="d61eb236-6e1e-44d1-ba8f-dee53c85a7c0" providerId="ADAL" clId="{E9AC76C4-53D1-4248-AD03-8491F9DA8C03}" dt="2026-08-12T14:23:00.489" v="1126" actId="20577"/>
        <pc:sldMkLst>
          <pc:docMk/>
          <pc:sldMk cId="1028713064" sldId="2134806559"/>
        </pc:sldMkLst>
        <pc:spChg chg="mod">
          <ac:chgData name="McNulty, Michael T" userId="d61eb236-6e1e-44d1-ba8f-dee53c85a7c0" providerId="ADAL" clId="{E9AC76C4-53D1-4248-AD03-8491F9DA8C03}" dt="2026-08-12T14:23:00.489" v="1126" actId="20577"/>
          <ac:spMkLst>
            <pc:docMk/>
            <pc:sldMk cId="1028713064" sldId="2134806559"/>
            <ac:spMk id="3" creationId="{D1AC301E-F373-25E4-097B-B445DB4D9821}"/>
          </ac:spMkLst>
        </pc:spChg>
      </pc:sldChg>
      <pc:sldChg chg="new del">
        <pc:chgData name="McNulty, Michael T" userId="d61eb236-6e1e-44d1-ba8f-dee53c85a7c0" providerId="ADAL" clId="{E9AC76C4-53D1-4248-AD03-8491F9DA8C03}" dt="2026-08-12T14:18:33.853" v="1102" actId="680"/>
        <pc:sldMkLst>
          <pc:docMk/>
          <pc:sldMk cId="500253715" sldId="2134806563"/>
        </pc:sldMkLst>
      </pc:sldChg>
    </pc:docChg>
  </pc:docChgLst>
  <pc:docChgLst>
    <pc:chgData name="MCNULTY, MICHAEL T" userId="S::michael.mcnulty_eversource.com#ext#@nationalgridplc.onmicrosoft.com::56607477-faef-457d-970b-89db3ca5765a" providerId="AD" clId="Web-{E90AC429-F131-647F-5689-919AF9016361}"/>
    <pc:docChg chg="modSld">
      <pc:chgData name="MCNULTY, MICHAEL T" userId="S::michael.mcnulty_eversource.com#ext#@nationalgridplc.onmicrosoft.com::56607477-faef-457d-970b-89db3ca5765a" providerId="AD" clId="Web-{E90AC429-F131-647F-5689-919AF9016361}" dt="2026-07-22T14:48:09.172" v="8" actId="20577"/>
      <pc:docMkLst>
        <pc:docMk/>
      </pc:docMkLst>
      <pc:sldChg chg="modSp">
        <pc:chgData name="MCNULTY, MICHAEL T" userId="S::michael.mcnulty_eversource.com#ext#@nationalgridplc.onmicrosoft.com::56607477-faef-457d-970b-89db3ca5765a" providerId="AD" clId="Web-{E90AC429-F131-647F-5689-919AF9016361}" dt="2026-07-22T14:48:09.172" v="8" actId="20577"/>
        <pc:sldMkLst>
          <pc:docMk/>
          <pc:sldMk cId="0" sldId="308"/>
        </pc:sldMkLst>
        <pc:spChg chg="mod">
          <ac:chgData name="MCNULTY, MICHAEL T" userId="S::michael.mcnulty_eversource.com#ext#@nationalgridplc.onmicrosoft.com::56607477-faef-457d-970b-89db3ca5765a" providerId="AD" clId="Web-{E90AC429-F131-647F-5689-919AF9016361}" dt="2026-07-22T14:47:43.657" v="1" actId="20577"/>
          <ac:spMkLst>
            <pc:docMk/>
            <pc:sldMk cId="0" sldId="308"/>
            <ac:spMk id="19464" creationId="{00000000-0000-0000-0000-000000000000}"/>
          </ac:spMkLst>
        </pc:spChg>
        <pc:spChg chg="mod">
          <ac:chgData name="MCNULTY, MICHAEL T" userId="S::michael.mcnulty_eversource.com#ext#@nationalgridplc.onmicrosoft.com::56607477-faef-457d-970b-89db3ca5765a" providerId="AD" clId="Web-{E90AC429-F131-647F-5689-919AF9016361}" dt="2026-07-22T14:48:09.172" v="8" actId="20577"/>
          <ac:spMkLst>
            <pc:docMk/>
            <pc:sldMk cId="0" sldId="308"/>
            <ac:spMk id="19465" creationId="{00000000-0000-0000-0000-000000000000}"/>
          </ac:spMkLst>
        </pc:spChg>
      </pc:sldChg>
    </pc:docChg>
  </pc:docChgLst>
  <pc:docChgLst>
    <pc:chgData name="Glover, Lisa" userId="S::glover_unitil.com#ext#@nationalgridplc.onmicrosoft.com::7dbcad27-ac67-424b-94c1-569566db37ab" providerId="AD" clId="Web-{F03A860C-0617-8199-7A71-782868D31E6C}"/>
    <pc:docChg chg="mod modSld">
      <pc:chgData name="Glover, Lisa" userId="S::glover_unitil.com#ext#@nationalgridplc.onmicrosoft.com::7dbcad27-ac67-424b-94c1-569566db37ab" providerId="AD" clId="Web-{F03A860C-0617-8199-7A71-782868D31E6C}" dt="2026-07-28T14:52:28.142" v="28" actId="20577"/>
      <pc:docMkLst>
        <pc:docMk/>
      </pc:docMkLst>
      <pc:sldChg chg="modSp">
        <pc:chgData name="Glover, Lisa" userId="S::glover_unitil.com#ext#@nationalgridplc.onmicrosoft.com::7dbcad27-ac67-424b-94c1-569566db37ab" providerId="AD" clId="Web-{F03A860C-0617-8199-7A71-782868D31E6C}" dt="2026-07-28T13:30:40.556" v="12" actId="20577"/>
        <pc:sldMkLst>
          <pc:docMk/>
          <pc:sldMk cId="1760915973" sldId="344"/>
        </pc:sldMkLst>
        <pc:spChg chg="mod">
          <ac:chgData name="Glover, Lisa" userId="S::glover_unitil.com#ext#@nationalgridplc.onmicrosoft.com::7dbcad27-ac67-424b-94c1-569566db37ab" providerId="AD" clId="Web-{F03A860C-0617-8199-7A71-782868D31E6C}" dt="2026-07-28T13:30:40.556" v="12" actId="20577"/>
          <ac:spMkLst>
            <pc:docMk/>
            <pc:sldMk cId="1760915973" sldId="344"/>
            <ac:spMk id="2" creationId="{00000000-0000-0000-0000-000000000000}"/>
          </ac:spMkLst>
        </pc:spChg>
        <pc:spChg chg="mod">
          <ac:chgData name="Glover, Lisa" userId="S::glover_unitil.com#ext#@nationalgridplc.onmicrosoft.com::7dbcad27-ac67-424b-94c1-569566db37ab" providerId="AD" clId="Web-{F03A860C-0617-8199-7A71-782868D31E6C}" dt="2026-07-28T13:30:25.930" v="11" actId="20577"/>
          <ac:spMkLst>
            <pc:docMk/>
            <pc:sldMk cId="1760915973" sldId="344"/>
            <ac:spMk id="3" creationId="{00000000-0000-0000-0000-000000000000}"/>
          </ac:spMkLst>
        </pc:spChg>
      </pc:sldChg>
      <pc:sldChg chg="modSp">
        <pc:chgData name="Glover, Lisa" userId="S::glover_unitil.com#ext#@nationalgridplc.onmicrosoft.com::7dbcad27-ac67-424b-94c1-569566db37ab" providerId="AD" clId="Web-{F03A860C-0617-8199-7A71-782868D31E6C}" dt="2026-07-28T14:52:28.142" v="28" actId="20577"/>
        <pc:sldMkLst>
          <pc:docMk/>
          <pc:sldMk cId="2127534663" sldId="350"/>
        </pc:sldMkLst>
        <pc:spChg chg="mod">
          <ac:chgData name="Glover, Lisa" userId="S::glover_unitil.com#ext#@nationalgridplc.onmicrosoft.com::7dbcad27-ac67-424b-94c1-569566db37ab" providerId="AD" clId="Web-{F03A860C-0617-8199-7A71-782868D31E6C}" dt="2026-07-28T14:52:28.142" v="28" actId="20577"/>
          <ac:spMkLst>
            <pc:docMk/>
            <pc:sldMk cId="2127534663" sldId="350"/>
            <ac:spMk id="3" creationId="{00000000-0000-0000-0000-000000000000}"/>
          </ac:spMkLst>
        </pc:spChg>
      </pc:sldChg>
    </pc:docChg>
  </pc:docChgLst>
  <pc:docChgLst>
    <pc:chgData name="Ferguson, Thomas (ENE)" userId="068dacad-f12d-4a23-99cb-8b6c4c888300" providerId="ADAL" clId="{B114D7EE-1777-4E31-B304-E8BCC6AB2576}"/>
    <pc:docChg chg="custSel addSld delSld modSld">
      <pc:chgData name="Ferguson, Thomas (ENE)" userId="068dacad-f12d-4a23-99cb-8b6c4c888300" providerId="ADAL" clId="{B114D7EE-1777-4E31-B304-E8BCC6AB2576}" dt="2026-08-07T20:34:09.047" v="3525" actId="20577"/>
      <pc:docMkLst>
        <pc:docMk/>
      </pc:docMkLst>
      <pc:sldChg chg="modSp mod">
        <pc:chgData name="Ferguson, Thomas (ENE)" userId="068dacad-f12d-4a23-99cb-8b6c4c888300" providerId="ADAL" clId="{B114D7EE-1777-4E31-B304-E8BCC6AB2576}" dt="2026-08-07T19:39:49.750" v="2714" actId="20577"/>
        <pc:sldMkLst>
          <pc:docMk/>
          <pc:sldMk cId="1178323782" sldId="310"/>
        </pc:sldMkLst>
        <pc:spChg chg="mod">
          <ac:chgData name="Ferguson, Thomas (ENE)" userId="068dacad-f12d-4a23-99cb-8b6c4c888300" providerId="ADAL" clId="{B114D7EE-1777-4E31-B304-E8BCC6AB2576}" dt="2026-08-07T19:39:49.750" v="2714" actId="20577"/>
          <ac:spMkLst>
            <pc:docMk/>
            <pc:sldMk cId="1178323782" sldId="310"/>
            <ac:spMk id="3" creationId="{00000000-0000-0000-0000-000000000000}"/>
          </ac:spMkLst>
        </pc:spChg>
      </pc:sldChg>
      <pc:sldChg chg="modSp mod">
        <pc:chgData name="Ferguson, Thomas (ENE)" userId="068dacad-f12d-4a23-99cb-8b6c4c888300" providerId="ADAL" clId="{B114D7EE-1777-4E31-B304-E8BCC6AB2576}" dt="2026-08-07T19:50:44.081" v="2806" actId="113"/>
        <pc:sldMkLst>
          <pc:docMk/>
          <pc:sldMk cId="1986491950" sldId="319"/>
        </pc:sldMkLst>
        <pc:spChg chg="mod">
          <ac:chgData name="Ferguson, Thomas (ENE)" userId="068dacad-f12d-4a23-99cb-8b6c4c888300" providerId="ADAL" clId="{B114D7EE-1777-4E31-B304-E8BCC6AB2576}" dt="2026-08-07T19:50:44.081" v="2806" actId="113"/>
          <ac:spMkLst>
            <pc:docMk/>
            <pc:sldMk cId="1986491950" sldId="319"/>
            <ac:spMk id="3" creationId="{00000000-0000-0000-0000-000000000000}"/>
          </ac:spMkLst>
        </pc:spChg>
      </pc:sldChg>
      <pc:sldChg chg="modSp mod">
        <pc:chgData name="Ferguson, Thomas (ENE)" userId="068dacad-f12d-4a23-99cb-8b6c4c888300" providerId="ADAL" clId="{B114D7EE-1777-4E31-B304-E8BCC6AB2576}" dt="2026-08-07T19:35:59.344" v="2540" actId="207"/>
        <pc:sldMkLst>
          <pc:docMk/>
          <pc:sldMk cId="2070589737" sldId="331"/>
        </pc:sldMkLst>
        <pc:spChg chg="mod">
          <ac:chgData name="Ferguson, Thomas (ENE)" userId="068dacad-f12d-4a23-99cb-8b6c4c888300" providerId="ADAL" clId="{B114D7EE-1777-4E31-B304-E8BCC6AB2576}" dt="2026-08-07T19:35:59.344" v="2540" actId="207"/>
          <ac:spMkLst>
            <pc:docMk/>
            <pc:sldMk cId="2070589737" sldId="331"/>
            <ac:spMk id="3" creationId="{00000000-0000-0000-0000-000000000000}"/>
          </ac:spMkLst>
        </pc:spChg>
      </pc:sldChg>
      <pc:sldChg chg="modSp mod">
        <pc:chgData name="Ferguson, Thomas (ENE)" userId="068dacad-f12d-4a23-99cb-8b6c4c888300" providerId="ADAL" clId="{B114D7EE-1777-4E31-B304-E8BCC6AB2576}" dt="2026-08-07T19:48:42.791" v="2799" actId="13926"/>
        <pc:sldMkLst>
          <pc:docMk/>
          <pc:sldMk cId="1760915973" sldId="344"/>
        </pc:sldMkLst>
        <pc:spChg chg="mod">
          <ac:chgData name="Ferguson, Thomas (ENE)" userId="068dacad-f12d-4a23-99cb-8b6c4c888300" providerId="ADAL" clId="{B114D7EE-1777-4E31-B304-E8BCC6AB2576}" dt="2026-08-07T19:48:42.791" v="2799" actId="13926"/>
          <ac:spMkLst>
            <pc:docMk/>
            <pc:sldMk cId="1760915973" sldId="344"/>
            <ac:spMk id="3" creationId="{00000000-0000-0000-0000-000000000000}"/>
          </ac:spMkLst>
        </pc:spChg>
      </pc:sldChg>
      <pc:sldChg chg="modSp mod modCm">
        <pc:chgData name="Ferguson, Thomas (ENE)" userId="068dacad-f12d-4a23-99cb-8b6c4c888300" providerId="ADAL" clId="{B114D7EE-1777-4E31-B304-E8BCC6AB2576}" dt="2026-08-07T19:38:09.542" v="2628" actId="20577"/>
        <pc:sldMkLst>
          <pc:docMk/>
          <pc:sldMk cId="2127534663" sldId="350"/>
        </pc:sldMkLst>
        <pc:spChg chg="mod">
          <ac:chgData name="Ferguson, Thomas (ENE)" userId="068dacad-f12d-4a23-99cb-8b6c4c888300" providerId="ADAL" clId="{B114D7EE-1777-4E31-B304-E8BCC6AB2576}" dt="2026-08-07T19:38:09.542" v="2628" actId="20577"/>
          <ac:spMkLst>
            <pc:docMk/>
            <pc:sldMk cId="2127534663" sldId="350"/>
            <ac:spMk id="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Ferguson, Thomas (ENE)" userId="068dacad-f12d-4a23-99cb-8b6c4c888300" providerId="ADAL" clId="{B114D7EE-1777-4E31-B304-E8BCC6AB2576}" dt="2026-08-07T19:38:09.542" v="2628" actId="20577"/>
              <pc2:cmMkLst xmlns:pc2="http://schemas.microsoft.com/office/powerpoint/2019/9/main/command">
                <pc:docMk/>
                <pc:sldMk cId="2127534663" sldId="350"/>
                <pc2:cmMk id="{54EB93FB-BF97-4D88-A3DE-E27EE920F767}"/>
              </pc2:cmMkLst>
            </pc226:cmChg>
          </p:ext>
        </pc:extLst>
      </pc:sldChg>
      <pc:sldChg chg="modSp mod">
        <pc:chgData name="Ferguson, Thomas (ENE)" userId="068dacad-f12d-4a23-99cb-8b6c4c888300" providerId="ADAL" clId="{B114D7EE-1777-4E31-B304-E8BCC6AB2576}" dt="2026-08-07T19:31:52.612" v="2538" actId="20577"/>
        <pc:sldMkLst>
          <pc:docMk/>
          <pc:sldMk cId="3789268471" sldId="354"/>
        </pc:sldMkLst>
        <pc:spChg chg="mod">
          <ac:chgData name="Ferguson, Thomas (ENE)" userId="068dacad-f12d-4a23-99cb-8b6c4c888300" providerId="ADAL" clId="{B114D7EE-1777-4E31-B304-E8BCC6AB2576}" dt="2026-08-07T19:31:52.612" v="2538" actId="20577"/>
          <ac:spMkLst>
            <pc:docMk/>
            <pc:sldMk cId="3789268471" sldId="354"/>
            <ac:spMk id="3" creationId="{DFF6C838-8C16-5E03-980E-A9F3AA28C212}"/>
          </ac:spMkLst>
        </pc:spChg>
      </pc:sldChg>
      <pc:sldChg chg="modSp mod">
        <pc:chgData name="Ferguson, Thomas (ENE)" userId="068dacad-f12d-4a23-99cb-8b6c4c888300" providerId="ADAL" clId="{B114D7EE-1777-4E31-B304-E8BCC6AB2576}" dt="2026-08-07T19:46:33.821" v="2798" actId="20577"/>
        <pc:sldMkLst>
          <pc:docMk/>
          <pc:sldMk cId="4264479382" sldId="2134806555"/>
        </pc:sldMkLst>
        <pc:spChg chg="mod">
          <ac:chgData name="Ferguson, Thomas (ENE)" userId="068dacad-f12d-4a23-99cb-8b6c4c888300" providerId="ADAL" clId="{B114D7EE-1777-4E31-B304-E8BCC6AB2576}" dt="2026-08-07T19:46:33.821" v="2798" actId="20577"/>
          <ac:spMkLst>
            <pc:docMk/>
            <pc:sldMk cId="4264479382" sldId="2134806555"/>
            <ac:spMk id="3" creationId="{865F471C-1F19-1AF5-D132-22E492399905}"/>
          </ac:spMkLst>
        </pc:spChg>
      </pc:sldChg>
      <pc:sldChg chg="modSp mod modCm">
        <pc:chgData name="Ferguson, Thomas (ENE)" userId="068dacad-f12d-4a23-99cb-8b6c4c888300" providerId="ADAL" clId="{B114D7EE-1777-4E31-B304-E8BCC6AB2576}" dt="2026-08-07T20:34:09.047" v="3525" actId="20577"/>
        <pc:sldMkLst>
          <pc:docMk/>
          <pc:sldMk cId="2403902039" sldId="2134806557"/>
        </pc:sldMkLst>
        <pc:spChg chg="mod">
          <ac:chgData name="Ferguson, Thomas (ENE)" userId="068dacad-f12d-4a23-99cb-8b6c4c888300" providerId="ADAL" clId="{B114D7EE-1777-4E31-B304-E8BCC6AB2576}" dt="2026-08-07T20:04:40.520" v="2826" actId="20577"/>
          <ac:spMkLst>
            <pc:docMk/>
            <pc:sldMk cId="2403902039" sldId="2134806557"/>
            <ac:spMk id="2" creationId="{84E7F592-4C14-224B-4C14-E75E14401889}"/>
          </ac:spMkLst>
        </pc:spChg>
        <pc:spChg chg="mod">
          <ac:chgData name="Ferguson, Thomas (ENE)" userId="068dacad-f12d-4a23-99cb-8b6c4c888300" providerId="ADAL" clId="{B114D7EE-1777-4E31-B304-E8BCC6AB2576}" dt="2026-08-07T20:34:09.047" v="3525" actId="20577"/>
          <ac:spMkLst>
            <pc:docMk/>
            <pc:sldMk cId="2403902039" sldId="2134806557"/>
            <ac:spMk id="3" creationId="{F75B1577-4615-B785-14CC-486A59A268A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Ferguson, Thomas (ENE)" userId="068dacad-f12d-4a23-99cb-8b6c4c888300" providerId="ADAL" clId="{B114D7EE-1777-4E31-B304-E8BCC6AB2576}" dt="2026-08-07T20:34:09.047" v="3525" actId="20577"/>
              <pc2:cmMkLst xmlns:pc2="http://schemas.microsoft.com/office/powerpoint/2019/9/main/command">
                <pc:docMk/>
                <pc:sldMk cId="2403902039" sldId="2134806557"/>
                <pc2:cmMk id="{4912B73B-6A35-4F98-AA96-28989068229E}"/>
              </pc2:cmMkLst>
            </pc226:cmChg>
            <pc226:cmChg xmlns:pc226="http://schemas.microsoft.com/office/powerpoint/2022/06/main/command" chg="mod">
              <pc226:chgData name="Ferguson, Thomas (ENE)" userId="068dacad-f12d-4a23-99cb-8b6c4c888300" providerId="ADAL" clId="{B114D7EE-1777-4E31-B304-E8BCC6AB2576}" dt="2026-08-07T20:34:09.047" v="3525" actId="20577"/>
              <pc2:cmMkLst xmlns:pc2="http://schemas.microsoft.com/office/powerpoint/2019/9/main/command">
                <pc:docMk/>
                <pc:sldMk cId="2403902039" sldId="2134806557"/>
                <pc2:cmMk id="{E44FA06A-7841-487D-84DA-D2CE46206486}"/>
              </pc2:cmMkLst>
            </pc226:cmChg>
          </p:ext>
        </pc:extLst>
      </pc:sldChg>
      <pc:sldChg chg="delSp modSp add mod modNotesTx">
        <pc:chgData name="Ferguson, Thomas (ENE)" userId="068dacad-f12d-4a23-99cb-8b6c4c888300" providerId="ADAL" clId="{B114D7EE-1777-4E31-B304-E8BCC6AB2576}" dt="2026-08-07T19:30:05.912" v="2454" actId="115"/>
        <pc:sldMkLst>
          <pc:docMk/>
          <pc:sldMk cId="624987839" sldId="2134806558"/>
        </pc:sldMkLst>
        <pc:spChg chg="mod">
          <ac:chgData name="Ferguson, Thomas (ENE)" userId="068dacad-f12d-4a23-99cb-8b6c4c888300" providerId="ADAL" clId="{B114D7EE-1777-4E31-B304-E8BCC6AB2576}" dt="2026-08-07T19:30:05.912" v="2454" actId="115"/>
          <ac:spMkLst>
            <pc:docMk/>
            <pc:sldMk cId="624987839" sldId="2134806558"/>
            <ac:spMk id="8" creationId="{0AC99279-660B-72F3-8EE8-B1C80D16549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098" cy="458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6" tIns="45628" rIns="91256" bIns="45628" numCol="1" anchor="t" anchorCtr="0" compatLnSpc="1">
            <a:prstTxWarp prst="textNoShape">
              <a:avLst/>
            </a:prstTxWarp>
          </a:bodyPr>
          <a:lstStyle>
            <a:lvl1pPr defTabSz="912367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415" y="0"/>
            <a:ext cx="2972098" cy="458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6" tIns="45628" rIns="91256" bIns="45628" numCol="1" anchor="t" anchorCtr="0" compatLnSpc="1">
            <a:prstTxWarp prst="textNoShape">
              <a:avLst/>
            </a:prstTxWarp>
          </a:bodyPr>
          <a:lstStyle>
            <a:lvl1pPr algn="r" defTabSz="912367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4213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099" y="4343704"/>
            <a:ext cx="5485804" cy="411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6" tIns="45628" rIns="91256" bIns="45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4381"/>
            <a:ext cx="2972098" cy="458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6" tIns="45628" rIns="91256" bIns="45628" numCol="1" anchor="b" anchorCtr="0" compatLnSpc="1">
            <a:prstTxWarp prst="textNoShape">
              <a:avLst/>
            </a:prstTxWarp>
          </a:bodyPr>
          <a:lstStyle>
            <a:lvl1pPr defTabSz="912367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415" y="8684381"/>
            <a:ext cx="2972098" cy="458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6" tIns="45628" rIns="91256" bIns="45628" numCol="1" anchor="b" anchorCtr="0" compatLnSpc="1">
            <a:prstTxWarp prst="textNoShape">
              <a:avLst/>
            </a:prstTxWarp>
          </a:bodyPr>
          <a:lstStyle>
            <a:lvl1pPr algn="r" defTabSz="912367">
              <a:defRPr sz="1200"/>
            </a:lvl1pPr>
          </a:lstStyle>
          <a:p>
            <a:fld id="{A0FFD154-CEB0-4D4D-8924-E12DBDA257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78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367"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08106" indent="-272348" defTabSz="912367"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089393" indent="-217879" defTabSz="912367"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25151" indent="-217879" defTabSz="912367"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1960908" indent="-217879" defTabSz="912367" eaLnBrk="0" hangingPunct="0"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396665" indent="-217879" defTabSz="91236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832423" indent="-217879" defTabSz="91236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268180" indent="-217879" defTabSz="91236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703937" indent="-217879" defTabSz="91236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fld id="{F0F36E65-BC41-4A6B-9161-4137B851EAC9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Calibri"/>
              <a:buNone/>
            </a:pPr>
            <a:r>
              <a:rPr lang="en-US">
                <a:latin typeface="Calibri"/>
                <a:ea typeface="Calibri"/>
                <a:cs typeface="Calibri"/>
              </a:rPr>
              <a:t>Mike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355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Mike to kick off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78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Joanna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67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Joanna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60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Joanna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14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Adam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50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79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800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79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88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  <a:cs typeface="Arial"/>
              </a:rPr>
              <a:t>Lisa     Dx and Tx will be different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15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11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19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52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Adam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19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Adam      not after noon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86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24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  <a:cs typeface="Arial"/>
              </a:rPr>
              <a:t>Mike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33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63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Tom on multipliers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FFD154-CEB0-4D4D-8924-E12DBDA2579A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29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2BD01-AD8D-F585-0C6C-027BBAEC3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EEBAB0-87C7-282A-D608-87C49E767C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8FB497-F41F-7180-64EE-A4DF07054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B36B3F-88BA-1810-905C-A3C6DA781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C03D3-CBDF-4115-AF41-3A399FBAC77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43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8" name="Rectangle 16"/>
          <p:cNvSpPr>
            <a:spLocks noChangeArrowheads="1"/>
          </p:cNvSpPr>
          <p:nvPr userDrawn="1"/>
        </p:nvSpPr>
        <p:spPr bwMode="auto">
          <a:xfrm>
            <a:off x="7200900" y="76200"/>
            <a:ext cx="1752600" cy="762000"/>
          </a:xfrm>
          <a:prstGeom prst="rect">
            <a:avLst/>
          </a:prstGeom>
          <a:solidFill>
            <a:srgbClr val="00AEE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59C5F94-016D-4DB6-9A5A-8CEBF71E299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1371600"/>
            <a:ext cx="7772400" cy="1470025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algn="ctr">
              <a:defRPr sz="4000" smtClean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0" indent="0" algn="ctr">
              <a:buFont typeface="Wingdings" pitchFamily="2" charset="2"/>
              <a:buNone/>
              <a:defRPr sz="2400" smtClean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381000" y="76200"/>
            <a:ext cx="6705600" cy="152400"/>
          </a:xfrm>
          <a:prstGeom prst="rect">
            <a:avLst/>
          </a:prstGeom>
          <a:solidFill>
            <a:srgbClr val="00B1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2438400" y="6553200"/>
            <a:ext cx="6477000" cy="228600"/>
          </a:xfrm>
          <a:prstGeom prst="rect">
            <a:avLst/>
          </a:prstGeom>
          <a:solidFill>
            <a:srgbClr val="00B1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381000" y="6553200"/>
            <a:ext cx="1905000" cy="228600"/>
          </a:xfrm>
          <a:prstGeom prst="rect">
            <a:avLst/>
          </a:prstGeom>
          <a:solidFill>
            <a:srgbClr val="00A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23E72-0F48-448E-B31B-3B76C66B7A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4657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0A4181-E73B-4E40-A4E9-65F7DBB75A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3515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76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4176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4FE6D-B715-4D5A-8864-D0538CD83D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05950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8A4685-2BF0-4DFE-A8A4-18600ED16E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5466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5ECA1-E353-4631-BEFD-590A34ABB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2292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AF9885-D20D-4FB6-8FF4-3A13FDA8E5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5893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ECC34-5099-4331-8F47-12CBBE1DF0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4809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D8D71-C92C-42E9-965F-E0BCE6823C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25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98442-AE0E-49CD-9FF1-3BC5A74C68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9205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228600"/>
            <a:ext cx="20764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607695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A6A5C7-E9C0-4D23-B11D-8D73044755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59169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neral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B787F84-0871-F228-8025-0DD3340712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459" y="1985590"/>
            <a:ext cx="8411198" cy="4014439"/>
          </a:xfrm>
          <a:prstGeom prst="rect">
            <a:avLst/>
          </a:prstGeom>
        </p:spPr>
        <p:txBody>
          <a:bodyPr numCol="2" spcCol="548640"/>
          <a:lstStyle>
            <a:lvl1pPr marL="0" indent="0">
              <a:buFontTx/>
              <a:buNone/>
              <a:defRPr sz="9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0B1D8A25-E8DB-FBEC-BE28-9481D1CFCA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1519" y="1478292"/>
            <a:ext cx="4143104" cy="32887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="1">
                <a:solidFill>
                  <a:srgbClr val="39B54A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088E647-65AF-FDFF-380E-A9C8D6A286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-2" y="0"/>
            <a:ext cx="142914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59B2F81-D602-3B55-C412-6D47241A4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458" y="515452"/>
            <a:ext cx="7886700" cy="685041"/>
          </a:xfrm>
          <a:prstGeom prst="rect">
            <a:avLst/>
          </a:prstGeom>
        </p:spPr>
        <p:txBody>
          <a:bodyPr/>
          <a:lstStyle>
            <a:lvl1pPr>
              <a:defRPr lang="en-US" sz="3375" b="1" kern="1200" dirty="0">
                <a:solidFill>
                  <a:srgbClr val="21409A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</a:pPr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4DD1C4-E650-74D8-3EBC-AAB8F5567C7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38636" y="131943"/>
            <a:ext cx="282816" cy="2746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75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fld id="{AAE48E71-1401-4FB5-AE4B-CB44B2FDE7C6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A1FF04D-8C6C-BAB9-8254-D49421699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-2" y="0"/>
            <a:ext cx="142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360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neral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B787F84-0871-F228-8025-0DD3340712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459" y="2040674"/>
            <a:ext cx="8411198" cy="4014439"/>
          </a:xfrm>
          <a:prstGeom prst="rect">
            <a:avLst/>
          </a:prstGeom>
        </p:spPr>
        <p:txBody>
          <a:bodyPr numCol="2" spcCol="548640"/>
          <a:lstStyle>
            <a:lvl1pPr marL="0" indent="0">
              <a:buFontTx/>
              <a:buNone/>
              <a:defRPr sz="9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0B1D8A25-E8DB-FBEC-BE28-9481D1CFCA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1519" y="1533377"/>
            <a:ext cx="4143104" cy="32887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="1">
                <a:solidFill>
                  <a:srgbClr val="79BF4D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088E647-65AF-FDFF-380E-A9C8D6A286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-2" y="0"/>
            <a:ext cx="142914" cy="685800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F21FFA90-62D1-9EE7-496D-BF3B588A1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458" y="515452"/>
            <a:ext cx="7886700" cy="685041"/>
          </a:xfrm>
          <a:prstGeom prst="rect">
            <a:avLst/>
          </a:prstGeom>
        </p:spPr>
        <p:txBody>
          <a:bodyPr/>
          <a:lstStyle>
            <a:lvl1pPr>
              <a:defRPr lang="en-US" sz="3375" b="1" kern="1200" dirty="0">
                <a:solidFill>
                  <a:srgbClr val="21409A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</a:pPr>
            <a:r>
              <a:rPr lang="en-US"/>
              <a:t>Click to edit Master title style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262E6F1-1695-E4FB-DA33-75BE2431555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38636" y="122516"/>
            <a:ext cx="282816" cy="2746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75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fld id="{AAE48E71-1401-4FB5-AE4B-CB44B2FDE7C6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9FB3E21-C8F9-5F88-04E0-A98163071A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-2" y="0"/>
            <a:ext cx="142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39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0088E647-65AF-FDFF-380E-A9C8D6A286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0" y="1386038"/>
            <a:ext cx="9144000" cy="4786163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46694510-9CE7-62A4-5695-65522DF3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1518" y="576987"/>
            <a:ext cx="8431138" cy="6071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3000" b="1">
                <a:solidFill>
                  <a:srgbClr val="2E3690"/>
                </a:solidFill>
                <a:latin typeface="Avenir Next" panose="020B0503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Headline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B787F84-0871-F228-8025-0DD3340712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459" y="1612583"/>
            <a:ext cx="8411198" cy="4263116"/>
          </a:xfrm>
          <a:prstGeom prst="rect">
            <a:avLst/>
          </a:prstGeom>
        </p:spPr>
        <p:txBody>
          <a:bodyPr numCol="2" spcCol="548640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050" b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9537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4DD8937-9804-4859-8E33-9C0DCEB983A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6629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19200"/>
            <a:ext cx="8001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1000" y="76200"/>
            <a:ext cx="6705600" cy="152400"/>
          </a:xfrm>
          <a:prstGeom prst="rect">
            <a:avLst/>
          </a:prstGeom>
          <a:solidFill>
            <a:srgbClr val="00B1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438400" y="6553200"/>
            <a:ext cx="6477000" cy="228600"/>
          </a:xfrm>
          <a:prstGeom prst="rect">
            <a:avLst/>
          </a:prstGeom>
          <a:solidFill>
            <a:srgbClr val="00B1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81000" y="6553200"/>
            <a:ext cx="1905000" cy="228600"/>
          </a:xfrm>
          <a:prstGeom prst="rect">
            <a:avLst/>
          </a:prstGeom>
          <a:solidFill>
            <a:srgbClr val="00A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7200900" y="76200"/>
            <a:ext cx="1752600" cy="762000"/>
          </a:xfrm>
          <a:prstGeom prst="rect">
            <a:avLst/>
          </a:prstGeom>
          <a:solidFill>
            <a:srgbClr val="00AEE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0" r:id="rId12"/>
    <p:sldLayoutId id="2147483661" r:id="rId13"/>
    <p:sldLayoutId id="2147483662" r:id="rId14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DC3"/>
          </a:solidFill>
          <a:latin typeface="Arial" pitchFamily="34" charset="0"/>
          <a:ea typeface="MS PGothic" pitchFamily="34" charset="-128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DC3"/>
          </a:solidFill>
          <a:latin typeface="Arial" pitchFamily="34" charset="0"/>
          <a:ea typeface="MS PGothic" pitchFamily="34" charset="-128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DC3"/>
          </a:solidFill>
          <a:latin typeface="Arial" pitchFamily="34" charset="0"/>
          <a:ea typeface="MS PGothic" pitchFamily="34" charset="-128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DC3"/>
          </a:solidFill>
          <a:latin typeface="Arial" pitchFamily="34" charset="0"/>
          <a:ea typeface="MS PGothic" pitchFamily="34" charset="-128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7DC3"/>
          </a:solidFill>
          <a:latin typeface="Arial" pitchFamily="34" charset="0"/>
          <a:ea typeface="MS PGothic" pitchFamily="34" charset="-128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7DC3"/>
          </a:solidFill>
          <a:latin typeface="Franklin Gothic Dem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7DC3"/>
          </a:solidFill>
          <a:latin typeface="Franklin Gothic Dem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7DC3"/>
          </a:solidFill>
          <a:latin typeface="Franklin Gothic Dem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7DC3"/>
          </a:solidFill>
          <a:latin typeface="Franklin Gothic Demi" pitchFamily="34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55000"/>
        </a:spcAft>
        <a:buClr>
          <a:srgbClr val="007BC3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ea typeface="MS PGothic" pitchFamily="34" charset="-128"/>
          <a:cs typeface="ＭＳ Ｐゴシック" charset="0"/>
        </a:defRPr>
      </a:lvl1pPr>
      <a:lvl2pPr marL="742950" indent="-285750" algn="l" rtl="0" eaLnBrk="1" fontAlgn="base" hangingPunct="1">
        <a:spcBef>
          <a:spcPct val="0"/>
        </a:spcBef>
        <a:spcAft>
          <a:spcPct val="55000"/>
        </a:spcAft>
        <a:buClr>
          <a:srgbClr val="007BC3"/>
        </a:buClr>
        <a:buFont typeface="Arial" pitchFamily="34" charset="0"/>
        <a:buChar char="–"/>
        <a:defRPr sz="2000">
          <a:solidFill>
            <a:schemeClr val="tx1"/>
          </a:solidFill>
          <a:latin typeface="Arial" pitchFamily="34" charset="0"/>
          <a:ea typeface="MS PGothic" pitchFamily="34" charset="-128"/>
        </a:defRPr>
      </a:lvl2pPr>
      <a:lvl3pPr marL="1143000" indent="-228600" algn="l" rtl="0" eaLnBrk="1" fontAlgn="base" hangingPunct="1">
        <a:spcBef>
          <a:spcPct val="0"/>
        </a:spcBef>
        <a:spcAft>
          <a:spcPct val="55000"/>
        </a:spcAft>
        <a:buClr>
          <a:srgbClr val="007BC3"/>
        </a:buClr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ea typeface="MS PGothic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ea typeface="MS PGothic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RFP83E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MARFP83D@gmail.com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ss.gov/forms/near-term-resource-multiplier-application" TargetMode="External"/><Relationship Id="rId3" Type="http://schemas.openxmlformats.org/officeDocument/2006/relationships/hyperlink" Target="https://www.mass.gov/doc/cps-distribution-circuit-multiplier-guideline/download" TargetMode="External"/><Relationship Id="rId7" Type="http://schemas.openxmlformats.org/officeDocument/2006/relationships/hyperlink" Target="https://www.mass.gov/doc/near-term-resource-multiplier-reservation-list-12225/download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ss.gov/doc/near-term-resource-multiplier-guideline-0/download" TargetMode="External"/><Relationship Id="rId5" Type="http://schemas.openxmlformats.org/officeDocument/2006/relationships/hyperlink" Target="https://www.mass.gov/forms/distribution-circuit-multiplier-dcm-application" TargetMode="External"/><Relationship Id="rId4" Type="http://schemas.openxmlformats.org/officeDocument/2006/relationships/hyperlink" Target="https://www.mass.gov/doc/dcm-reservation-list-52926/download" TargetMode="External"/><Relationship Id="rId9" Type="http://schemas.openxmlformats.org/officeDocument/2006/relationships/hyperlink" Target="mailto:DOER.CPS@mass.gov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ss.gov/info-details/how-to-apply-to-the-cp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4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fld id="{7621EDE0-372F-4BBF-9BAB-C9EC55CA03BD}" type="slidenum">
              <a:rPr lang="en-US" sz="1400"/>
              <a:pPr eaLnBrk="1" hangingPunct="1"/>
              <a:t>1</a:t>
            </a:fld>
            <a:endParaRPr lang="en-US" sz="1400"/>
          </a:p>
        </p:txBody>
      </p:sp>
      <p:sp>
        <p:nvSpPr>
          <p:cNvPr id="19464" name="Rectangle 8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>
                <a:latin typeface="Arial"/>
                <a:ea typeface="MS PGothic"/>
              </a:rPr>
              <a:t>Section 83E RD2</a:t>
            </a:r>
            <a:br>
              <a:rPr lang="en-US"/>
            </a:br>
            <a:r>
              <a:rPr lang="en-US">
                <a:latin typeface="Arial"/>
                <a:ea typeface="MS PGothic"/>
              </a:rPr>
              <a:t>Energy Storage Procurement</a:t>
            </a:r>
          </a:p>
        </p:txBody>
      </p:sp>
      <p:sp>
        <p:nvSpPr>
          <p:cNvPr id="19465" name="Rectangle 9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>
                <a:latin typeface="Arial"/>
                <a:ea typeface="MS PGothic"/>
              </a:rPr>
              <a:t>Bidders Conference</a:t>
            </a:r>
            <a:br>
              <a:rPr lang="en-US"/>
            </a:br>
            <a:r>
              <a:rPr lang="en-US">
                <a:latin typeface="Arial"/>
                <a:ea typeface="MS PGothic"/>
              </a:rPr>
              <a:t>August 13, 2026</a:t>
            </a:r>
          </a:p>
          <a:p>
            <a:r>
              <a:rPr lang="en-US">
                <a:latin typeface="Arial"/>
                <a:ea typeface="MS PGothic"/>
              </a:rPr>
              <a:t>2:00PM - 3:30PM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741"/>
          <a:stretch/>
        </p:blipFill>
        <p:spPr>
          <a:xfrm>
            <a:off x="2884423" y="4690072"/>
            <a:ext cx="6101644" cy="1340556"/>
          </a:xfrm>
          <a:prstGeom prst="rect">
            <a:avLst/>
          </a:prstGeom>
        </p:spPr>
      </p:pic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72C8A60C-89BC-7130-EFF8-E483155FFA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644752"/>
            <a:ext cx="1683295" cy="16832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Bidder Conference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01000" cy="5105400"/>
          </a:xfrm>
        </p:spPr>
        <p:txBody>
          <a:bodyPr>
            <a:normAutofit/>
          </a:bodyPr>
          <a:lstStyle/>
          <a:p>
            <a:r>
              <a:rPr lang="en-US">
                <a:latin typeface="Arial"/>
                <a:ea typeface="MS PGothic"/>
              </a:rPr>
              <a:t>The requirements, criteria, processes, and all other aspects of this solicitation are governed by the document titled Request For Proposals for Long-Term Contracts For Energy Storage Projects Round 2, issued on July 31, 2026.  </a:t>
            </a:r>
            <a:endParaRPr lang="en-US"/>
          </a:p>
          <a:p>
            <a:r>
              <a:rPr lang="en-US">
                <a:latin typeface="Arial"/>
                <a:ea typeface="MS PGothic"/>
              </a:rPr>
              <a:t>This Bidders Conference presentation is: </a:t>
            </a:r>
            <a:endParaRPr lang="en-US"/>
          </a:p>
          <a:p>
            <a:pPr lvl="1">
              <a:spcAft>
                <a:spcPts val="600"/>
              </a:spcAft>
            </a:pPr>
            <a:r>
              <a:rPr lang="en-US">
                <a:latin typeface="Arial"/>
                <a:ea typeface="MS PGothic"/>
                <a:cs typeface="Arial"/>
              </a:rPr>
              <a:t>Provided for discussion purposes only and may not provide authoritative guidance regarding the solicitation</a:t>
            </a:r>
          </a:p>
          <a:p>
            <a:r>
              <a:rPr lang="en-US">
                <a:latin typeface="Arial"/>
                <a:ea typeface="MS PGothic"/>
              </a:rPr>
              <a:t>Official responses will be provided to all stakeholders in writing for questions submitted by Prospective Bidders by </a:t>
            </a:r>
            <a:r>
              <a:rPr lang="en-US" b="1">
                <a:latin typeface="Arial"/>
                <a:ea typeface="MS PGothic"/>
              </a:rPr>
              <a:t>August 20, 2026 </a:t>
            </a:r>
            <a:r>
              <a:rPr lang="en-US">
                <a:latin typeface="Arial"/>
                <a:ea typeface="MS PGothic"/>
              </a:rPr>
              <a:t>to </a:t>
            </a:r>
            <a:r>
              <a:rPr lang="en-US">
                <a:latin typeface="Arial"/>
                <a:ea typeface="MS PGothic"/>
                <a:hlinkClick r:id="rId3"/>
              </a:rPr>
              <a:t>MARFP83E@gmail.com</a:t>
            </a:r>
            <a:r>
              <a:rPr lang="en-US">
                <a:latin typeface="Arial"/>
                <a:ea typeface="MS PGothic"/>
              </a:rPr>
              <a:t>.</a:t>
            </a:r>
          </a:p>
          <a:p>
            <a:pPr lvl="1"/>
            <a:r>
              <a:rPr lang="en-US">
                <a:latin typeface="Arial"/>
                <a:ea typeface="MS PGothic"/>
              </a:rPr>
              <a:t>Questions submitted by Prospective Bidders after this date will be responded to on a best-effort basis</a:t>
            </a:r>
            <a:endParaRPr lang="en-US">
              <a:latin typeface="Arial"/>
              <a:ea typeface="MS PGothic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8973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8573"/>
            <a:ext cx="6629400" cy="609600"/>
          </a:xfrm>
        </p:spPr>
        <p:txBody>
          <a:bodyPr/>
          <a:lstStyle/>
          <a:p>
            <a:r>
              <a:rPr lang="en-US"/>
              <a:t>Representatives at Today’s Conference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01000" cy="51054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endParaRPr lang="en-US">
              <a:latin typeface="Arial"/>
              <a:ea typeface="MS PGothic"/>
            </a:endParaRPr>
          </a:p>
          <a:p>
            <a:pPr>
              <a:spcAft>
                <a:spcPts val="600"/>
              </a:spcAft>
              <a:buFont typeface="Wingdings" pitchFamily="34" charset="0"/>
              <a:buChar char="§"/>
            </a:pPr>
            <a:r>
              <a:rPr lang="en-US">
                <a:latin typeface="Arial"/>
                <a:ea typeface="MS PGothic"/>
                <a:cs typeface="Arial"/>
              </a:rPr>
              <a:t>Department of Energy Resources (DOER): Joanna Troy, Tom Ferguson</a:t>
            </a:r>
          </a:p>
          <a:p>
            <a:pPr>
              <a:spcAft>
                <a:spcPts val="600"/>
              </a:spcAft>
              <a:buFont typeface="Wingdings" pitchFamily="34" charset="0"/>
              <a:buChar char="§"/>
            </a:pPr>
            <a:r>
              <a:rPr lang="en-US">
                <a:latin typeface="Arial"/>
                <a:ea typeface="MS PGothic"/>
                <a:cs typeface="Arial"/>
              </a:rPr>
              <a:t>Massachusetts Electric Distribution Companies (EDCs):</a:t>
            </a:r>
            <a:endParaRPr lang="en-US" strike="sngStrike">
              <a:latin typeface="Arial"/>
              <a:ea typeface="MS PGothic"/>
              <a:cs typeface="Arial"/>
            </a:endParaRPr>
          </a:p>
          <a:p>
            <a:pPr lvl="1">
              <a:spcAft>
                <a:spcPts val="600"/>
              </a:spcAft>
            </a:pPr>
            <a:r>
              <a:rPr lang="en-US">
                <a:latin typeface="Arial"/>
                <a:ea typeface="MS PGothic"/>
                <a:cs typeface="Arial"/>
              </a:rPr>
              <a:t>Eversource: Mike McNulty</a:t>
            </a:r>
            <a:endParaRPr lang="en-US" strike="sngStrike">
              <a:latin typeface="Arial"/>
              <a:ea typeface="MS PGothic"/>
              <a:cs typeface="Arial"/>
            </a:endParaRPr>
          </a:p>
          <a:p>
            <a:pPr lvl="1">
              <a:spcAft>
                <a:spcPts val="600"/>
              </a:spcAft>
            </a:pPr>
            <a:r>
              <a:rPr lang="en-US">
                <a:latin typeface="Arial"/>
                <a:ea typeface="MS PGothic"/>
                <a:cs typeface="Arial"/>
              </a:rPr>
              <a:t>National Grid: Adam Crary</a:t>
            </a:r>
          </a:p>
          <a:p>
            <a:pPr lvl="1">
              <a:spcAft>
                <a:spcPts val="600"/>
              </a:spcAft>
            </a:pPr>
            <a:r>
              <a:rPr lang="en-US">
                <a:latin typeface="Arial"/>
                <a:ea typeface="MS PGothic"/>
                <a:cs typeface="Arial"/>
              </a:rPr>
              <a:t>Unitil: Lisa Glover</a:t>
            </a:r>
            <a:endParaRPr lang="en-US">
              <a:cs typeface="Arial"/>
            </a:endParaRPr>
          </a:p>
          <a:p>
            <a:pPr>
              <a:spcAft>
                <a:spcPts val="600"/>
              </a:spcAft>
              <a:buFont typeface="Wingdings" pitchFamily="34" charset="0"/>
              <a:buChar char="§"/>
            </a:pPr>
            <a:endParaRPr lang="en-US">
              <a:latin typeface="Arial"/>
              <a:ea typeface="MS PGothic"/>
              <a:cs typeface="Arial"/>
            </a:endParaRPr>
          </a:p>
          <a:p>
            <a:pPr lvl="1">
              <a:spcAft>
                <a:spcPts val="1200"/>
              </a:spcAft>
            </a:pPr>
            <a:endParaRPr lang="en-US">
              <a:highlight>
                <a:srgbClr val="FFFF00"/>
              </a:highlight>
              <a:latin typeface="Arial"/>
              <a:ea typeface="MS PGothic"/>
              <a:cs typeface="Arial"/>
            </a:endParaRPr>
          </a:p>
          <a:p>
            <a:pPr lvl="1">
              <a:spcAft>
                <a:spcPts val="1200"/>
              </a:spcAft>
            </a:pPr>
            <a:endParaRPr lang="en-US">
              <a:highlight>
                <a:srgbClr val="FFFF00"/>
              </a:highlight>
              <a:latin typeface="Arial"/>
              <a:ea typeface="MS PGothic"/>
              <a:cs typeface="Arial"/>
            </a:endParaRPr>
          </a:p>
          <a:p>
            <a:pPr lvl="1">
              <a:spcAft>
                <a:spcPts val="1200"/>
              </a:spcAft>
            </a:pPr>
            <a:endParaRPr lang="en-US">
              <a:highlight>
                <a:srgbClr val="FFFF00"/>
              </a:highlight>
              <a:latin typeface="Arial"/>
              <a:ea typeface="MS PGothic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0409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01000" cy="5105400"/>
          </a:xfrm>
        </p:spPr>
        <p:txBody>
          <a:bodyPr/>
          <a:lstStyle/>
          <a:p>
            <a:pPr>
              <a:spcAft>
                <a:spcPts val="1200"/>
              </a:spcAft>
              <a:buFont typeface="Wingdings" pitchFamily="34" charset="0"/>
              <a:buChar char="§"/>
            </a:pPr>
            <a:r>
              <a:rPr lang="en-US">
                <a:latin typeface="Arial"/>
                <a:ea typeface="MS PGothic"/>
                <a:cs typeface="Arial"/>
              </a:rPr>
              <a:t>Introduction from DOER Deputy Commissioner Troy</a:t>
            </a:r>
            <a:endParaRPr lang="en-US"/>
          </a:p>
          <a:p>
            <a:pPr>
              <a:spcAft>
                <a:spcPts val="1200"/>
              </a:spcAft>
              <a:buFont typeface="Wingdings" pitchFamily="34" charset="0"/>
              <a:buChar char="§"/>
            </a:pPr>
            <a:r>
              <a:rPr lang="en-US">
                <a:latin typeface="Arial"/>
                <a:ea typeface="MS PGothic"/>
                <a:cs typeface="Arial"/>
              </a:rPr>
              <a:t>Presentation of the RFP: Team Composition and Background</a:t>
            </a:r>
          </a:p>
          <a:p>
            <a:pPr>
              <a:spcAft>
                <a:spcPts val="1200"/>
              </a:spcAft>
              <a:buFont typeface="Wingdings,Sans-Serif" pitchFamily="34" charset="0"/>
              <a:buChar char="§"/>
            </a:pPr>
            <a:r>
              <a:rPr lang="en-US">
                <a:latin typeface="Arial"/>
                <a:ea typeface="MS PGothic"/>
                <a:cs typeface="Arial"/>
              </a:rPr>
              <a:t>RFP Summary and Key Highlights</a:t>
            </a:r>
          </a:p>
          <a:p>
            <a:pPr>
              <a:spcAft>
                <a:spcPts val="1200"/>
              </a:spcAft>
              <a:buFont typeface="Wingdings,Sans-Serif" pitchFamily="34" charset="0"/>
              <a:buChar char="§"/>
            </a:pPr>
            <a:r>
              <a:rPr lang="en-US">
                <a:latin typeface="Arial"/>
                <a:ea typeface="MS PGothic"/>
                <a:cs typeface="Arial"/>
              </a:rPr>
              <a:t>Changes from prior RFP</a:t>
            </a:r>
          </a:p>
          <a:p>
            <a:pPr>
              <a:spcAft>
                <a:spcPts val="1200"/>
              </a:spcAft>
              <a:buFont typeface="Wingdings,Sans-Serif" pitchFamily="34" charset="0"/>
              <a:buChar char="§"/>
            </a:pPr>
            <a:r>
              <a:rPr lang="en-US">
                <a:latin typeface="Arial"/>
                <a:ea typeface="MS PGothic"/>
                <a:cs typeface="Arial"/>
              </a:rPr>
              <a:t>Q&amp;A</a:t>
            </a:r>
            <a:endParaRPr lang="en-US">
              <a:cs typeface="Arial"/>
            </a:endParaRPr>
          </a:p>
          <a:p>
            <a:pPr>
              <a:spcAft>
                <a:spcPts val="1200"/>
              </a:spcAft>
              <a:buFont typeface="Wingdings,Sans-Serif" pitchFamily="34" charset="0"/>
              <a:buChar char="§"/>
            </a:pPr>
            <a:r>
              <a:rPr lang="en-US">
                <a:latin typeface="Arial"/>
                <a:ea typeface="MS PGothic"/>
                <a:cs typeface="Arial"/>
              </a:rPr>
              <a:t>Presentation on Procurement Best Practices and CPS: Joanna Troy and Tom Ferguson</a:t>
            </a:r>
            <a:endParaRPr lang="en-US"/>
          </a:p>
          <a:p>
            <a:pPr>
              <a:spcAft>
                <a:spcPts val="1200"/>
              </a:spcAft>
              <a:buFont typeface="Wingdings" pitchFamily="34" charset="0"/>
              <a:buChar char="§"/>
            </a:pPr>
            <a:endParaRPr lang="en-US">
              <a:latin typeface="Arial"/>
              <a:ea typeface="MS PGothic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0A7770-B80D-325C-36DF-32524997402F}"/>
              </a:ext>
            </a:extLst>
          </p:cNvPr>
          <p:cNvSpPr txBox="1"/>
          <p:nvPr/>
        </p:nvSpPr>
        <p:spPr>
          <a:xfrm>
            <a:off x="1545099" y="5906275"/>
            <a:ext cx="6065122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Arial"/>
                <a:ea typeface="MS PGothic"/>
                <a:cs typeface="Arial"/>
              </a:rPr>
              <a:t>A copy of this presentation will be posted on macleanenergy.com</a:t>
            </a:r>
            <a:endParaRPr lang="en-US" sz="1600">
              <a:ea typeface="MS PGothic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53466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73F6-3B38-52B0-CA23-E7168EFBE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6920630" cy="609600"/>
          </a:xfrm>
        </p:spPr>
        <p:txBody>
          <a:bodyPr/>
          <a:lstStyle/>
          <a:p>
            <a:r>
              <a:rPr lang="en-US">
                <a:latin typeface="Arial"/>
                <a:ea typeface="MS PGothic"/>
              </a:rPr>
              <a:t>Massachusetts Procurement Overview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6431A-506A-860B-EF3F-DCD3AE39E9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/>
              <a:pPr/>
              <a:t>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8C68C4-7762-A2FF-264D-C28D6EDC8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0057"/>
            <a:ext cx="9144000" cy="347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6486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RFP Team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1"/>
            <a:ext cx="8305800" cy="5178424"/>
          </a:xfrm>
        </p:spPr>
        <p:txBody>
          <a:bodyPr>
            <a:normAutofit fontScale="92500" lnSpcReduction="20000"/>
          </a:bodyPr>
          <a:lstStyle/>
          <a:p>
            <a:r>
              <a:rPr lang="en-US" sz="1800" b="1">
                <a:latin typeface="Arial"/>
                <a:ea typeface="MS PGothic"/>
              </a:rPr>
              <a:t>RFP Drafting Team </a:t>
            </a:r>
            <a:r>
              <a:rPr lang="en-US" sz="1800">
                <a:latin typeface="Arial"/>
                <a:ea typeface="MS PGothic"/>
              </a:rPr>
              <a:t>– DOER, EDCs, and the Attorney General’s Office (AGO) in consultation with the Independent Evaluator (IE)</a:t>
            </a:r>
          </a:p>
          <a:p>
            <a:r>
              <a:rPr lang="en-US" sz="1800" b="1">
                <a:latin typeface="Arial"/>
                <a:ea typeface="MS PGothic"/>
              </a:rPr>
              <a:t>Evaluation Team </a:t>
            </a:r>
            <a:r>
              <a:rPr lang="en-US" sz="1800">
                <a:latin typeface="Arial"/>
                <a:ea typeface="MS PGothic"/>
              </a:rPr>
              <a:t>– DOER, EDCs, and the Executive Office of Economic Development (EOED) in consultation with the IE</a:t>
            </a:r>
          </a:p>
          <a:p>
            <a:r>
              <a:rPr lang="en-US" sz="1800" b="1">
                <a:latin typeface="Arial"/>
                <a:ea typeface="MS PGothic"/>
              </a:rPr>
              <a:t>Evaluation Team Consultant </a:t>
            </a:r>
            <a:r>
              <a:rPr lang="en-US" sz="1800">
                <a:latin typeface="Arial"/>
                <a:ea typeface="MS PGothic"/>
              </a:rPr>
              <a:t>– Entity or entities that will contract with the EDCs and DOER to assist the Evaluation Team with the technical methodologies, analysis, and findings for eligible proposals</a:t>
            </a:r>
          </a:p>
          <a:p>
            <a:pPr lvl="1"/>
            <a:r>
              <a:rPr lang="en-US" sz="1800">
                <a:latin typeface="Arial"/>
                <a:ea typeface="MS PGothic"/>
              </a:rPr>
              <a:t>EDCs have jointly selected Apex Analytics</a:t>
            </a:r>
          </a:p>
          <a:p>
            <a:pPr lvl="1"/>
            <a:r>
              <a:rPr lang="en-US" sz="1800">
                <a:latin typeface="Arial"/>
                <a:ea typeface="MS PGothic"/>
              </a:rPr>
              <a:t>DOER has selected Energy and Environmental Economics (E3)</a:t>
            </a:r>
          </a:p>
          <a:p>
            <a:pPr>
              <a:spcAft>
                <a:spcPts val="600"/>
              </a:spcAft>
            </a:pPr>
            <a:r>
              <a:rPr lang="en-US" sz="1800" b="1">
                <a:latin typeface="Arial"/>
                <a:ea typeface="MS PGothic"/>
              </a:rPr>
              <a:t>Independent Evaluator (IE) </a:t>
            </a:r>
            <a:r>
              <a:rPr lang="en-US" sz="1800">
                <a:latin typeface="Arial"/>
                <a:ea typeface="MS PGothic"/>
              </a:rPr>
              <a:t>– As required by Section 83E, the IE will monitor and report on the solicitation and bid selection process to ensure the proceedings are open, fair and transparent</a:t>
            </a:r>
          </a:p>
          <a:p>
            <a:pPr lvl="1"/>
            <a:r>
              <a:rPr lang="en-US" sz="1800">
                <a:latin typeface="Arial"/>
                <a:ea typeface="MS PGothic"/>
                <a:cs typeface="Arial"/>
              </a:rPr>
              <a:t>DOER and Attorney General have jointly selected Power Advisory LLC</a:t>
            </a: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1800" b="1">
                <a:latin typeface="Arial"/>
                <a:ea typeface="MS PGothic"/>
                <a:cs typeface="Arial"/>
              </a:rPr>
              <a:t>Selection Team </a:t>
            </a:r>
            <a:r>
              <a:rPr lang="en-US" sz="1800">
                <a:latin typeface="Arial"/>
                <a:ea typeface="MS PGothic"/>
                <a:cs typeface="Arial"/>
              </a:rPr>
              <a:t>– DOER in consultation with the IE </a:t>
            </a:r>
            <a:endParaRPr lang="en-US" sz="1800" strike="sngStrike">
              <a:latin typeface="Arial"/>
              <a:ea typeface="MS PGothic"/>
              <a:cs typeface="Arial"/>
            </a:endParaRPr>
          </a:p>
          <a:p>
            <a:pPr marL="342900" lvl="1" indent="-342900">
              <a:buFont typeface="Wingdings" pitchFamily="2" charset="2"/>
              <a:buChar char="§"/>
            </a:pPr>
            <a:r>
              <a:rPr lang="en-US" sz="1800" b="1">
                <a:latin typeface="Arial"/>
                <a:ea typeface="MS PGothic"/>
                <a:cs typeface="Arial"/>
              </a:rPr>
              <a:t>Contracting Parties </a:t>
            </a:r>
            <a:r>
              <a:rPr lang="en-US" sz="1800">
                <a:latin typeface="Arial"/>
                <a:ea typeface="MS PGothic"/>
                <a:cs typeface="Arial"/>
              </a:rPr>
              <a:t>– EDCs</a:t>
            </a:r>
          </a:p>
          <a:p>
            <a:pPr lvl="1"/>
            <a:r>
              <a:rPr lang="en-US" sz="1800">
                <a:latin typeface="Arial"/>
                <a:ea typeface="MS PGothic"/>
                <a:cs typeface="Arial"/>
              </a:rPr>
              <a:t>DOER, at its discretion, may request the IE to monitor contract negotiations between the EDC’s and the winning bidder(s).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2378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458200" cy="50292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normAutofit fontScale="92500" lnSpcReduction="10000"/>
          </a:bodyPr>
          <a:lstStyle/>
          <a:p>
            <a:r>
              <a:rPr lang="en-US">
                <a:latin typeface="Arial"/>
                <a:ea typeface="MS PGothic"/>
              </a:rPr>
              <a:t>Round 2 RFP for energy storage projects under 83E of Chapter 169 of the Acts of 2008, as amended by An Act Promoting A Clean Energy Grid, Advancing Equity and Protecting Ratepayers (Chapter 239 of the Acts of 2024). </a:t>
            </a:r>
            <a:endParaRPr lang="en-US"/>
          </a:p>
          <a:p>
            <a:r>
              <a:rPr lang="en-US">
                <a:latin typeface="Arial"/>
                <a:ea typeface="MS PGothic"/>
              </a:rPr>
              <a:t>RFP Drafting Process</a:t>
            </a:r>
          </a:p>
          <a:p>
            <a:pPr lvl="1">
              <a:spcAft>
                <a:spcPts val="800"/>
              </a:spcAft>
            </a:pPr>
            <a:r>
              <a:rPr lang="en-US" sz="1800">
                <a:latin typeface="Arial"/>
                <a:ea typeface="MS PGothic"/>
                <a:cs typeface="Arial"/>
              </a:rPr>
              <a:t>Stakeholder input for Distribution-connection projects requested by the RFP Drafting Team in September 2025 and July 2026</a:t>
            </a:r>
          </a:p>
          <a:p>
            <a:pPr lvl="1">
              <a:spcAft>
                <a:spcPts val="800"/>
              </a:spcAft>
            </a:pPr>
            <a:r>
              <a:rPr lang="en-US" sz="1800">
                <a:latin typeface="Arial"/>
                <a:ea typeface="MS PGothic"/>
                <a:cs typeface="Arial"/>
              </a:rPr>
              <a:t>Stakeholder input for all projects requested by the RFP Drafting Team in January 2026</a:t>
            </a:r>
          </a:p>
          <a:p>
            <a:pPr lvl="1">
              <a:spcAft>
                <a:spcPts val="800"/>
              </a:spcAft>
            </a:pPr>
            <a:r>
              <a:rPr lang="en-US" sz="1800">
                <a:latin typeface="Arial"/>
                <a:ea typeface="MS PGothic"/>
                <a:cs typeface="Arial"/>
              </a:rPr>
              <a:t>Attorney General consulted on solicitation method</a:t>
            </a:r>
          </a:p>
          <a:p>
            <a:pPr lvl="1">
              <a:spcAft>
                <a:spcPts val="800"/>
              </a:spcAft>
            </a:pPr>
            <a:r>
              <a:rPr lang="en-US" sz="1800">
                <a:latin typeface="Arial"/>
                <a:ea typeface="MS PGothic"/>
                <a:cs typeface="Arial"/>
              </a:rPr>
              <a:t>IE monitored and reported on solicitation process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DOER filed draft RFP to Massachusetts Department of Public Utilities (DPU) on May 8, 2026</a:t>
            </a:r>
          </a:p>
          <a:p>
            <a:r>
              <a:rPr lang="en-US">
                <a:latin typeface="Arial"/>
                <a:ea typeface="MS PGothic"/>
              </a:rPr>
              <a:t>DPU authorized RFP on July 27, 2026</a:t>
            </a:r>
          </a:p>
          <a:p>
            <a:r>
              <a:rPr lang="en-US">
                <a:latin typeface="Arial"/>
                <a:ea typeface="MS PGothic"/>
              </a:rPr>
              <a:t>RFP issued on July 31,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A70CD6-0EB5-4CAC-9C11-4E86F58B17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1C94B-A6A9-C608-D349-BFAB1419D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Changes to RFP for Round 2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F471C-1F19-1AF5-D132-22E492399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Procurement target for 1,000 MW total vs. 1,500 MW in Rd. 1</a:t>
            </a:r>
          </a:p>
          <a:p>
            <a:r>
              <a:rPr lang="en-US">
                <a:latin typeface="Arial"/>
                <a:ea typeface="MS PGothic"/>
              </a:rPr>
              <a:t>Distribution Project procurement target between 250-300 MW</a:t>
            </a:r>
          </a:p>
          <a:p>
            <a:r>
              <a:rPr lang="en-US">
                <a:latin typeface="Arial"/>
                <a:ea typeface="MS PGothic"/>
              </a:rPr>
              <a:t>Project size – 40 MW to 700 MW for Tx (&amp; phases), &gt;1 MW for Dx</a:t>
            </a:r>
            <a:endParaRPr lang="en-US"/>
          </a:p>
          <a:p>
            <a:r>
              <a:rPr lang="en-US">
                <a:latin typeface="Arial"/>
                <a:ea typeface="MS PGothic"/>
              </a:rPr>
              <a:t>Commercial Operation Date Deadline extended to 12/31/2032</a:t>
            </a:r>
            <a:endParaRPr lang="en-US"/>
          </a:p>
          <a:p>
            <a:r>
              <a:rPr lang="en-US">
                <a:latin typeface="Arial"/>
                <a:ea typeface="MS PGothic"/>
              </a:rPr>
              <a:t>Evaluation Criteria Weighting change; 80/20 to 75/25</a:t>
            </a:r>
            <a:endParaRPr lang="en-US"/>
          </a:p>
          <a:p>
            <a:r>
              <a:rPr lang="en-US">
                <a:latin typeface="Arial"/>
                <a:ea typeface="MS PGothic"/>
              </a:rPr>
              <a:t>Evaluation will place significant focus on project maturity, interconnection status, site control</a:t>
            </a:r>
            <a:endParaRPr lang="en-US"/>
          </a:p>
          <a:p>
            <a:r>
              <a:rPr lang="en-US">
                <a:latin typeface="Arial"/>
                <a:ea typeface="MS PGothic"/>
              </a:rPr>
              <a:t>Awarded Distribution Projects will receive non-negotiable Terms and Conditions</a:t>
            </a:r>
            <a:endParaRPr lang="en-US"/>
          </a:p>
          <a:p>
            <a:r>
              <a:rPr lang="en-US">
                <a:latin typeface="Arial"/>
                <a:ea typeface="MS PGothic"/>
              </a:rPr>
              <a:t>More targeted focus on ITC eligibility, FEOC, supply chain</a:t>
            </a:r>
            <a:endParaRPr lang="en-US"/>
          </a:p>
          <a:p>
            <a:r>
              <a:rPr lang="en-US">
                <a:latin typeface="Arial"/>
                <a:ea typeface="MS PGothic"/>
              </a:rPr>
              <a:t>Expanded Reliability and Community Benefit focus</a:t>
            </a:r>
          </a:p>
          <a:p>
            <a:r>
              <a:rPr lang="en-US">
                <a:latin typeface="Arial"/>
                <a:ea typeface="MS PGothic"/>
              </a:rPr>
              <a:t>Eligibility for Surplus Interconnection Service (SIS) projects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39527-24AD-5D20-2148-96BDFFF78A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47938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>
                <a:latin typeface="Arial"/>
                <a:ea typeface="MS PGothic"/>
              </a:rPr>
              <a:t>Summary of 83E Round 2 </a:t>
            </a:r>
            <a:endParaRPr lang="en-US" sz="2400">
              <a:latin typeface="Arial"/>
              <a:ea typeface="MS PGothic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1"/>
            <a:ext cx="8915400" cy="5178424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en-US" sz="1800" b="1">
                <a:latin typeface="Arial"/>
                <a:ea typeface="MS PGothic"/>
                <a:cs typeface="Arial"/>
              </a:rPr>
              <a:t>Solicitation Target, Allowable Bid Size and COD requirements (1.1 &amp; 2.2.1.1 &amp; 2.2.1.2 of RFP)</a:t>
            </a:r>
            <a:r>
              <a:rPr lang="en-US" sz="1200">
                <a:latin typeface="Aptos"/>
                <a:ea typeface="MS PGothic"/>
                <a:cs typeface="Arial"/>
              </a:rPr>
              <a:t> </a:t>
            </a:r>
            <a:endParaRPr lang="en-US" sz="1600">
              <a:ea typeface="MS PGothic"/>
              <a:cs typeface="Arial"/>
            </a:endParaRPr>
          </a:p>
          <a:p>
            <a:pPr lvl="1">
              <a:buFont typeface="Wingdings" pitchFamily="34" charset="0"/>
              <a:buChar char="§"/>
            </a:pPr>
            <a:r>
              <a:rPr lang="en-US" sz="1800">
                <a:latin typeface="Arial"/>
                <a:ea typeface="MS PGothic"/>
                <a:cs typeface="Arial"/>
              </a:rPr>
              <a:t>The Round 2 procurement is for the Environmental Attributes (including CPECs) generated by up to 1,000 MW of capacity of Mid-Duration Storage Systems</a:t>
            </a:r>
            <a:endParaRPr lang="en-US" sz="1800">
              <a:latin typeface="Arial"/>
              <a:ea typeface="MS PGothic"/>
              <a:cs typeface="Arial" pitchFamily="34" charset="0"/>
            </a:endParaRPr>
          </a:p>
          <a:p>
            <a:pPr lvl="1">
              <a:buFont typeface="Wingdings" pitchFamily="34" charset="0"/>
              <a:buChar char="§"/>
            </a:pPr>
            <a:r>
              <a:rPr lang="en-US" sz="1800">
                <a:latin typeface="Arial"/>
                <a:ea typeface="MS PGothic"/>
                <a:cs typeface="Arial"/>
              </a:rPr>
              <a:t>Capable of dispatching energy at its full rated capacity for a period up to or greater than 4 hours and up to 10 hours.</a:t>
            </a:r>
          </a:p>
          <a:p>
            <a:pPr lvl="1">
              <a:buFont typeface="Wingdings" pitchFamily="34" charset="0"/>
              <a:buChar char="§"/>
            </a:pPr>
            <a:r>
              <a:rPr lang="en-US" sz="1800">
                <a:solidFill>
                  <a:srgbClr val="000000"/>
                </a:solidFill>
                <a:latin typeface="Arial"/>
                <a:ea typeface="MS PGothic"/>
                <a:cs typeface="Arial"/>
              </a:rPr>
              <a:t>Full rated capacity defined as the actual nameplate capacity, as built, and certified by independent engineer.</a:t>
            </a:r>
          </a:p>
          <a:p>
            <a:pPr lvl="1">
              <a:buFont typeface="Wingdings" pitchFamily="34" charset="0"/>
              <a:buChar char="§"/>
            </a:pPr>
            <a:r>
              <a:rPr lang="en-US" sz="1800">
                <a:latin typeface="Arial"/>
                <a:ea typeface="MS PGothic"/>
                <a:cs typeface="Arial"/>
              </a:rPr>
              <a:t>Allowable proposal sizes range from 40 MW to 700 MW for transmission-connected proposals and greater than 1 MW for distribution-connected proposals. Up to 2 phases of development are allowed for transmission-connected proposal, at a minimum of 100 MW per phase.</a:t>
            </a:r>
          </a:p>
          <a:p>
            <a:pPr lvl="1">
              <a:spcAft>
                <a:spcPts val="600"/>
              </a:spcAft>
              <a:buFont typeface="Wingdings" pitchFamily="34" charset="0"/>
              <a:buChar char="§"/>
            </a:pPr>
            <a:r>
              <a:rPr lang="en-US" sz="1800">
                <a:latin typeface="Arial"/>
                <a:ea typeface="MS PGothic"/>
                <a:cs typeface="Arial"/>
              </a:rPr>
              <a:t>All proposals must provide a scheduled commercial operation date (COD) on or before December 31, 2032</a:t>
            </a:r>
          </a:p>
          <a:p>
            <a:pPr lvl="1">
              <a:spcAft>
                <a:spcPts val="600"/>
              </a:spcAft>
              <a:buFont typeface="Wingdings" pitchFamily="34" charset="0"/>
              <a:buChar char="§"/>
            </a:pPr>
            <a:r>
              <a:rPr lang="en-US" sz="1800">
                <a:latin typeface="Arial"/>
                <a:ea typeface="MS PGothic"/>
                <a:cs typeface="Arial"/>
              </a:rPr>
              <a:t>Existing resources that meet all other eligibility criteria are eligible to bid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1597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114E-6F15-F8B8-E71F-653F1421A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Summary of 83E Round 2 (continued)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728BC-1295-20CD-1580-D20135E79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328" y="914400"/>
            <a:ext cx="8613648" cy="5029200"/>
          </a:xfrm>
        </p:spPr>
        <p:txBody>
          <a:bodyPr/>
          <a:lstStyle/>
          <a:p>
            <a:pPr marL="0" indent="0">
              <a:buNone/>
            </a:pPr>
            <a:r>
              <a:rPr lang="en-US" sz="1800" b="1">
                <a:latin typeface="Arial"/>
                <a:ea typeface="MS PGothic"/>
                <a:cs typeface="Arial"/>
              </a:rPr>
              <a:t>Interconnection requirements (2.2.1.2 &amp; 2.2.1.6 &amp; 2.2.1.8 of RFP)</a:t>
            </a:r>
            <a:r>
              <a:rPr lang="en-US" sz="1800">
                <a:latin typeface="Aptos"/>
                <a:ea typeface="MS PGothic"/>
                <a:cs typeface="Arial"/>
              </a:rPr>
              <a:t> </a:t>
            </a:r>
            <a:endParaRPr lang="en-US" sz="1800"/>
          </a:p>
          <a:p>
            <a:r>
              <a:rPr lang="en-US" sz="1800"/>
              <a:t>All transmission-level proposals must have a valid Interconnection Request or commitment to submit an Interconnection Request into the next available ISO-NE Cluster Study. Such Interconnection Request </a:t>
            </a:r>
            <a:r>
              <a:rPr lang="en-US" sz="1800">
                <a:latin typeface="Arial"/>
                <a:ea typeface="MS PGothic"/>
                <a:cs typeface="Arial"/>
              </a:rPr>
              <a:t>must be to interconnect to the ISO-NE Pool Transmission Facilities (“PTF”) at a level equivalent to the Capacity Capability Interconnection Standard*, as defined by ISO-NE.</a:t>
            </a:r>
          </a:p>
          <a:p>
            <a:pPr lvl="1"/>
            <a:r>
              <a:rPr lang="en-US" sz="1600">
                <a:latin typeface="Arial"/>
                <a:ea typeface="MS PGothic"/>
                <a:cs typeface="Arial"/>
              </a:rPr>
              <a:t>*Exception being </a:t>
            </a:r>
            <a:r>
              <a:rPr lang="en-US" sz="1600"/>
              <a:t>a commitment to interconnect to the ISO-NE PTF at the Network Resource Interconnection Standard, as defined by ISO-NE, as part of a Surplus Interconnection Service arrangement. The Original Interconnection Customer must be currently receiving Capacity Network Resource Interconnection Service.</a:t>
            </a:r>
            <a:endParaRPr lang="en-US" sz="1600">
              <a:latin typeface="Arial"/>
              <a:ea typeface="MS PGothic"/>
              <a:cs typeface="Arial"/>
            </a:endParaRPr>
          </a:p>
          <a:p>
            <a:r>
              <a:rPr lang="en-US" sz="1800"/>
              <a:t>All distribution-level proposals must </a:t>
            </a:r>
          </a:p>
          <a:p>
            <a:pPr lvl="1"/>
            <a:r>
              <a:rPr lang="en-US" sz="1600"/>
              <a:t>Have an active interconnection application with the relevant Distribution Company</a:t>
            </a:r>
          </a:p>
          <a:p>
            <a:pPr lvl="1"/>
            <a:r>
              <a:rPr lang="en-US" sz="1600"/>
              <a:t>Take the steps outlined in the ISO-NE tariff to screen for and, if applicable, establish equivalent Capacity Network Resource Capability (</a:t>
            </a:r>
            <a:r>
              <a:rPr lang="en-US" sz="1600" err="1"/>
              <a:t>eCNRC</a:t>
            </a:r>
            <a:r>
              <a:rPr lang="en-US" sz="1600"/>
              <a:t>), as defined in the ISO-NE.</a:t>
            </a:r>
          </a:p>
          <a:p>
            <a:pPr lvl="1"/>
            <a:r>
              <a:rPr lang="en-US" sz="1600"/>
              <a:t>Enroll in the Operational Parameters for Energy Storage Systems (OPESS) Tariff offered by the interconnecting utility (“Distribution ESS Tariffs”) once such tariffs become effective.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679B2-84EA-CF84-ECB6-F6EDDBE0FD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4802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AD8F8-A6D0-A1E4-D857-1D12C8517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2E9C3-32A5-29A5-9B19-B67134F1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Pricing Requirements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97C4F-22FE-F86E-4A3A-6E3259EA7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Proposals for CPECs must be priced on an annual $/CPEC basis.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Prices may be the same each year, include a one-time step down to account for the Alternative Compliance Payment (ACP) decrease from 2032 to 2033, or change by a defined rate or amount over time.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In no single year over the life of the long-term contract can the $/CPEC price be higher than 97.75% of the CPEC ACP, which is $65 for Compliance Years 2026 through 2032, and $45 thereafter.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For any multi-phased transmission proposal, the nominal levelized price per CPEC must be the same across both phases. 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While the Rd. 2 procurement is for Environmental Attributes only, bidders should complete the Hourly Storage Energy Flow section of the CPPD Form, Part 5 (a), in a manner that reflects anticipated balance of all potential revenue streams</a:t>
            </a:r>
            <a:endParaRPr lang="en-US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8B4EE-76F0-8C53-AE4F-6AA6DB5DB3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71430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Bid Submittal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5334000"/>
          </a:xfrm>
        </p:spPr>
        <p:txBody>
          <a:bodyPr/>
          <a:lstStyle/>
          <a:p>
            <a:pPr>
              <a:spcAft>
                <a:spcPts val="1188"/>
              </a:spcAft>
            </a:pPr>
            <a:r>
              <a:rPr lang="en-US" sz="1800" b="1">
                <a:latin typeface="Arial"/>
                <a:ea typeface="MS PGothic"/>
              </a:rPr>
              <a:t>ShareFile Upload</a:t>
            </a:r>
          </a:p>
          <a:p>
            <a:pPr lvl="1">
              <a:spcAft>
                <a:spcPts val="1188"/>
              </a:spcAft>
            </a:pPr>
            <a:r>
              <a:rPr lang="en-US">
                <a:latin typeface="Arial"/>
                <a:ea typeface="MS PGothic"/>
                <a:cs typeface="Arial"/>
              </a:rPr>
              <a:t>By </a:t>
            </a:r>
            <a:r>
              <a:rPr lang="en-US" b="1">
                <a:latin typeface="Arial"/>
                <a:ea typeface="MS PGothic"/>
                <a:cs typeface="Arial"/>
              </a:rPr>
              <a:t>August 21, 2026</a:t>
            </a:r>
            <a:r>
              <a:rPr lang="en-US">
                <a:latin typeface="Arial"/>
                <a:ea typeface="MS PGothic"/>
                <a:cs typeface="Arial"/>
              </a:rPr>
              <a:t>, submit an email to marfp83E@gmail.com requesting a bid-specific ShareFile URL to use to submit both the confidential and public bid packages. Each bidder will receive a unique ShareFile URL that will only be accessible for viewing and downloading by members of the Evaluation Team and the IE.  </a:t>
            </a:r>
            <a:endParaRPr lang="en-US">
              <a:cs typeface="Arial"/>
            </a:endParaRPr>
          </a:p>
          <a:p>
            <a:pPr lvl="1">
              <a:spcAft>
                <a:spcPts val="1188"/>
              </a:spcAft>
            </a:pPr>
            <a:r>
              <a:rPr lang="en-US">
                <a:latin typeface="Arial"/>
                <a:ea typeface="MS PGothic"/>
                <a:cs typeface="Arial"/>
              </a:rPr>
              <a:t>It is the responsibility of the bidder to ensure that it does not publicly disseminate its unique ShareFile URL.</a:t>
            </a:r>
          </a:p>
          <a:p>
            <a:pPr lvl="1">
              <a:spcAft>
                <a:spcPts val="600"/>
              </a:spcAft>
            </a:pPr>
            <a:r>
              <a:rPr lang="en-US">
                <a:latin typeface="Arial"/>
                <a:ea typeface="MS PGothic"/>
                <a:cs typeface="Arial"/>
              </a:rPr>
              <a:t>Both the Public and Confidential Versions of all bids must be uploaded to the bid-specific ShareFile URL by </a:t>
            </a:r>
            <a:r>
              <a:rPr lang="en-US" b="1">
                <a:latin typeface="Arial"/>
                <a:ea typeface="MS PGothic"/>
                <a:cs typeface="Arial"/>
              </a:rPr>
              <a:t>12:00 p.m. EDT on September 10, 2026.</a:t>
            </a:r>
            <a:r>
              <a:rPr lang="en-US" b="1">
                <a:solidFill>
                  <a:srgbClr val="000000"/>
                </a:solidFill>
                <a:latin typeface="Arial"/>
                <a:ea typeface="MS PGothic"/>
                <a:cs typeface="Arial"/>
              </a:rPr>
              <a:t> </a:t>
            </a:r>
            <a:r>
              <a:rPr lang="en-US" b="1">
                <a:solidFill>
                  <a:srgbClr val="FF0000"/>
                </a:solidFill>
                <a:latin typeface="Arial"/>
                <a:ea typeface="MS PGothic"/>
                <a:cs typeface="Arial"/>
              </a:rPr>
              <a:t>In order to be considered, all bid fees must be received by this deadline as well. </a:t>
            </a:r>
            <a:r>
              <a:rPr lang="en-US" b="1">
                <a:latin typeface="Arial"/>
                <a:ea typeface="MS PGothic"/>
                <a:cs typeface="Arial"/>
              </a:rPr>
              <a:t>Materials cannot be changed or submitted after the bid deadline. </a:t>
            </a:r>
            <a:r>
              <a:rPr lang="en-US">
                <a:latin typeface="Arial"/>
                <a:ea typeface="MS PGothic"/>
                <a:cs typeface="Arial"/>
              </a:rPr>
              <a:t>Any changes must be communicated as bid updates. </a:t>
            </a:r>
            <a:endParaRPr lang="en-US" b="1">
              <a:cs typeface="Arial"/>
            </a:endParaRPr>
          </a:p>
          <a:p>
            <a:pPr lvl="1">
              <a:spcAft>
                <a:spcPts val="600"/>
              </a:spcAft>
            </a:pPr>
            <a:endParaRPr lang="en-US" sz="1800">
              <a:highlight>
                <a:srgbClr val="FFFF00"/>
              </a:highlight>
              <a:cs typeface="Arial"/>
            </a:endParaRPr>
          </a:p>
          <a:p>
            <a:pPr lvl="1"/>
            <a:endParaRPr lang="en-US" sz="1200">
              <a:cs typeface="Arial" pitchFamily="34" charset="0"/>
            </a:endParaRPr>
          </a:p>
          <a:p>
            <a:pPr lvl="1"/>
            <a:endParaRPr lang="en-US" sz="1600">
              <a:cs typeface="Arial" pitchFamily="34" charset="0"/>
            </a:endParaRPr>
          </a:p>
          <a:p>
            <a:pPr lvl="1"/>
            <a:endParaRPr lang="en-US">
              <a:cs typeface="Arial" pitchFamily="34" charset="0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5DB3ABC-BD79-9B1A-3D49-CBAAD42860C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MS PGothic" pitchFamily="34" charset="-128"/>
                <a:cs typeface="+mn-cs"/>
              </a:defRPr>
            </a:lvl9pPr>
          </a:lstStyle>
          <a:p>
            <a:fld id="{34923E72-0F48-448E-B31B-3B76C66B7AC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9195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Non-refundable Bid Fees </a:t>
            </a:r>
            <a:r>
              <a:rPr lang="en-US" sz="2000">
                <a:latin typeface="Arial"/>
                <a:ea typeface="MS PGothic"/>
              </a:rPr>
              <a:t>(1.10 and 2.2.1.13 of RFP)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>
                <a:latin typeface="Arial"/>
                <a:ea typeface="MS PGothic"/>
              </a:rPr>
              <a:t>Non-refundable Bid Fees </a:t>
            </a:r>
            <a:endParaRPr lang="en-US" sz="1800" b="1"/>
          </a:p>
          <a:p>
            <a:pPr>
              <a:buFont typeface="Wingdings" pitchFamily="34" charset="0"/>
              <a:buChar char="§"/>
            </a:pPr>
            <a:r>
              <a:rPr lang="en-US">
                <a:latin typeface="Arial"/>
                <a:ea typeface="MS PGothic"/>
                <a:cs typeface="Arial"/>
              </a:rPr>
              <a:t>The bid fee will be $500 per MW based on the Full Rated Capacity of the bid. If a bid is for a portion of the capacity from a storage facility, then the bid fee will be calculated based on the Full Rated Capacity of the portion of the facility included in the bid.</a:t>
            </a:r>
          </a:p>
          <a:p>
            <a:pPr>
              <a:buFont typeface="Wingdings" pitchFamily="34" charset="0"/>
              <a:buChar char="§"/>
            </a:pPr>
            <a:r>
              <a:rPr lang="en-US">
                <a:latin typeface="Arial"/>
                <a:ea typeface="MS PGothic"/>
                <a:cs typeface="Arial"/>
              </a:rPr>
              <a:t>Each bid, even if the bid is a variation of another bid, will be subject to the same $500 per MW non-refundable bid fee. </a:t>
            </a:r>
            <a:endParaRPr lang="en-US">
              <a:cs typeface="Arial"/>
            </a:endParaRPr>
          </a:p>
          <a:p>
            <a:endParaRPr lang="en-US" sz="1600"/>
          </a:p>
          <a:p>
            <a:pPr>
              <a:spcAft>
                <a:spcPts val="600"/>
              </a:spcAft>
            </a:pPr>
            <a:endParaRPr lang="en-US" sz="1600"/>
          </a:p>
          <a:p>
            <a:pPr lvl="1">
              <a:spcAft>
                <a:spcPts val="600"/>
              </a:spcAft>
            </a:pPr>
            <a:endParaRPr lang="en-US" sz="16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0284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001000" cy="5105400"/>
          </a:xfrm>
        </p:spPr>
        <p:txBody>
          <a:bodyPr/>
          <a:lstStyle/>
          <a:p>
            <a:r>
              <a:rPr lang="en-US" b="1">
                <a:latin typeface="Arial"/>
                <a:ea typeface="MS PGothic"/>
              </a:rPr>
              <a:t>Stage 1</a:t>
            </a:r>
            <a:r>
              <a:rPr lang="en-US">
                <a:latin typeface="Arial"/>
                <a:ea typeface="MS PGothic"/>
              </a:rPr>
              <a:t> (2.2 of RFP)</a:t>
            </a:r>
            <a:endParaRPr lang="en-US"/>
          </a:p>
          <a:p>
            <a:pPr lvl="1"/>
            <a:r>
              <a:rPr lang="en-US">
                <a:latin typeface="Arial"/>
                <a:ea typeface="MS PGothic"/>
                <a:cs typeface="Arial"/>
              </a:rPr>
              <a:t>Proposals will be reviewed to ensure that they meet eligibility (2.2.1 of RFP) and threshold (2.2.2 of RFP) requirements.</a:t>
            </a:r>
          </a:p>
          <a:p>
            <a:r>
              <a:rPr lang="en-US" b="1">
                <a:latin typeface="Arial"/>
                <a:ea typeface="MS PGothic"/>
              </a:rPr>
              <a:t>Stage 2</a:t>
            </a:r>
            <a:r>
              <a:rPr lang="en-US">
                <a:latin typeface="Arial"/>
                <a:ea typeface="MS PGothic"/>
              </a:rPr>
              <a:t> (2.3 of RFP)</a:t>
            </a:r>
            <a:endParaRPr lang="en-US"/>
          </a:p>
          <a:p>
            <a:pPr lvl="1"/>
            <a:r>
              <a:rPr lang="en-US">
                <a:latin typeface="Arial"/>
                <a:ea typeface="MS PGothic"/>
                <a:cs typeface="Arial"/>
              </a:rPr>
              <a:t>Proposals will be evaluated based on specified quantitative (2.4 of RFP) and qualitative (2.6 of RFP) criteria.</a:t>
            </a:r>
          </a:p>
          <a:p>
            <a:r>
              <a:rPr lang="en-US" b="1">
                <a:latin typeface="Arial"/>
                <a:ea typeface="MS PGothic"/>
              </a:rPr>
              <a:t>Stage 3</a:t>
            </a:r>
            <a:r>
              <a:rPr lang="en-US">
                <a:latin typeface="Arial"/>
                <a:ea typeface="MS PGothic"/>
              </a:rPr>
              <a:t> (2.7 of RFP)</a:t>
            </a:r>
            <a:endParaRPr lang="en-US"/>
          </a:p>
          <a:p>
            <a:pPr lvl="1"/>
            <a:r>
              <a:rPr lang="en-US">
                <a:latin typeface="Arial"/>
                <a:ea typeface="MS PGothic"/>
                <a:cs typeface="Arial"/>
              </a:rPr>
              <a:t>Further evaluation of remaining proposals to ensure selection of proposal(s) which provide the greatest impact and value.</a:t>
            </a:r>
          </a:p>
          <a:p>
            <a:r>
              <a:rPr lang="en-US">
                <a:latin typeface="Arial"/>
                <a:ea typeface="MS PGothic"/>
              </a:rPr>
              <a:t>Evaluation Team reserves the right, at any stage, to disqualify and eliminate from further consideration any proposal that it reasonably believes does not meet the requirements.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77835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3085-9B40-99CB-4114-4F35C3DC7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Qualitative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6C838-8C16-5E03-980E-A9F3AA28C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Benefits to Environmental Justice &amp; Low Income Communities</a:t>
            </a:r>
          </a:p>
          <a:p>
            <a:r>
              <a:rPr lang="en-US">
                <a:latin typeface="Arial"/>
                <a:ea typeface="MS PGothic"/>
              </a:rPr>
              <a:t>Economic Benefits to Transitioning Fossil Fuel Communities</a:t>
            </a:r>
          </a:p>
          <a:p>
            <a:r>
              <a:rPr lang="en-US">
                <a:latin typeface="Arial"/>
                <a:ea typeface="MS PGothic"/>
              </a:rPr>
              <a:t>Reliability Benefits, Grid Resiliency, Locational Benefits</a:t>
            </a:r>
          </a:p>
          <a:p>
            <a:r>
              <a:rPr lang="en-US">
                <a:latin typeface="Arial"/>
                <a:ea typeface="MS PGothic"/>
              </a:rPr>
              <a:t>Safety Plan</a:t>
            </a:r>
            <a:endParaRPr lang="en-US"/>
          </a:p>
          <a:p>
            <a:r>
              <a:rPr lang="en-US">
                <a:latin typeface="Arial"/>
                <a:ea typeface="MS PGothic"/>
              </a:rPr>
              <a:t>Community &amp; Stakeholder Engagement</a:t>
            </a:r>
          </a:p>
          <a:p>
            <a:r>
              <a:rPr lang="en-US">
                <a:latin typeface="Arial"/>
                <a:ea typeface="MS PGothic"/>
              </a:rPr>
              <a:t>Impacts from Siting – Environmental, Socioeconomic, Environmental Justice and host communities</a:t>
            </a:r>
          </a:p>
          <a:p>
            <a:r>
              <a:rPr lang="en-US">
                <a:latin typeface="Arial"/>
                <a:ea typeface="MS PGothic"/>
              </a:rPr>
              <a:t>Experience &amp; Track Record of the Bidder</a:t>
            </a:r>
          </a:p>
          <a:p>
            <a:r>
              <a:rPr lang="en-US">
                <a:latin typeface="Arial"/>
                <a:ea typeface="MS PGothic"/>
              </a:rPr>
              <a:t>Siting, Permitting, Project Schedule, and Financing Plan</a:t>
            </a:r>
          </a:p>
          <a:p>
            <a:r>
              <a:rPr lang="en-US">
                <a:latin typeface="Arial"/>
                <a:ea typeface="MS PGothic"/>
              </a:rPr>
              <a:t>Contract Risk*</a:t>
            </a:r>
          </a:p>
          <a:p>
            <a:pPr lvl="1"/>
            <a:r>
              <a:rPr lang="en-US">
                <a:latin typeface="Arial"/>
                <a:ea typeface="MS PGothic"/>
              </a:rPr>
              <a:t>*Does not apply to distribution projects, see next slide</a:t>
            </a:r>
            <a:endParaRPr lang="en-US">
              <a:highlight>
                <a:srgbClr val="FFFF00"/>
              </a:highlight>
              <a:latin typeface="Arial"/>
              <a:ea typeface="MS PGothic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100AD-04DB-33ED-29B2-B5EF6EAB4F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68471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Contracting </a:t>
            </a:r>
            <a:r>
              <a:rPr lang="en-US" sz="2000">
                <a:latin typeface="Arial"/>
                <a:ea typeface="MS PGothic"/>
              </a:rPr>
              <a:t>(2.8 of RFP)</a:t>
            </a:r>
            <a:endParaRPr lang="en-US" sz="2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077200" cy="5026025"/>
          </a:xfrm>
        </p:spPr>
        <p:txBody>
          <a:bodyPr/>
          <a:lstStyle/>
          <a:p>
            <a:r>
              <a:rPr lang="en-US">
                <a:latin typeface="Arial"/>
                <a:ea typeface="MS PGothic"/>
              </a:rPr>
              <a:t>Bidders will be notified whether they have been selected to negotiate a contract*; such selection does not accept any mark-ups or guarantee that a contract will be awarded to bidder.</a:t>
            </a:r>
          </a:p>
          <a:p>
            <a:r>
              <a:rPr lang="en-US">
                <a:latin typeface="Arial"/>
                <a:ea typeface="MS PGothic"/>
              </a:rPr>
              <a:t>Selected Bidders will enter into separate contracts with each EDC if the negotiations are successful.*</a:t>
            </a:r>
          </a:p>
          <a:p>
            <a:r>
              <a:rPr lang="en-US">
                <a:latin typeface="Arial"/>
                <a:ea typeface="MS PGothic"/>
              </a:rPr>
              <a:t>Bidders are not permitted to revise their bids in contract negotiations.</a:t>
            </a:r>
          </a:p>
          <a:p>
            <a:r>
              <a:rPr lang="en-US">
                <a:latin typeface="Arial"/>
                <a:ea typeface="MS PGothic"/>
              </a:rPr>
              <a:t>Bidders are responsible for satisfying all local, state and federal requirements, and making all necessary filings and submissions to obtain all approvals for their projects.</a:t>
            </a:r>
          </a:p>
          <a:p>
            <a:r>
              <a:rPr lang="en-US">
                <a:latin typeface="Arial"/>
                <a:ea typeface="MS PGothic"/>
              </a:rPr>
              <a:t>Each bidder will be responsible for posting 100% of their development period security with the EDCs at contract execution.</a:t>
            </a:r>
          </a:p>
          <a:p>
            <a:pPr marL="0" indent="0">
              <a:buNone/>
            </a:pPr>
            <a:r>
              <a:rPr lang="en-US" sz="1000">
                <a:latin typeface="Arial"/>
                <a:ea typeface="MS PGothic"/>
              </a:rPr>
              <a:t>           </a:t>
            </a:r>
            <a:r>
              <a:rPr lang="en-US" sz="1200" b="1">
                <a:latin typeface="Arial"/>
                <a:ea typeface="MS PGothic"/>
              </a:rPr>
              <a:t>*Awarded Distribution Project bids will receive non-negotiable terms and 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7452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Anticipated Schedule </a:t>
            </a:r>
            <a:r>
              <a:rPr lang="en-US" sz="2000">
                <a:latin typeface="Arial"/>
                <a:ea typeface="MS PGothic"/>
              </a:rPr>
              <a:t>(3.1 of RFP)</a:t>
            </a:r>
            <a:endParaRPr lang="en-US" sz="200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4726112"/>
              </p:ext>
            </p:extLst>
          </p:nvPr>
        </p:nvGraphicFramePr>
        <p:xfrm>
          <a:off x="609600" y="1066800"/>
          <a:ext cx="8074152" cy="3973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7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r>
                        <a:rPr lang="en-US"/>
                        <a:t>Event</a:t>
                      </a:r>
                    </a:p>
                  </a:txBody>
                  <a:tcPr>
                    <a:solidFill>
                      <a:srgbClr val="007D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Anticipated Date(s)</a:t>
                      </a:r>
                    </a:p>
                  </a:txBody>
                  <a:tcPr>
                    <a:solidFill>
                      <a:srgbClr val="007D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r>
                        <a:rPr lang="en-US"/>
                        <a:t>Issue RFP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July 31,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r>
                        <a:rPr lang="en-US"/>
                        <a:t>Bidders Conference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August 13,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r>
                        <a:rPr lang="en-US"/>
                        <a:t>Deadline for Submission of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August 20,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r>
                        <a:rPr lang="en-US"/>
                        <a:t>Due Date for</a:t>
                      </a:r>
                      <a:r>
                        <a:rPr lang="en-US" baseline="0"/>
                        <a:t> Submission of Confidential and Public Proposals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September 10,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r>
                        <a:rPr lang="en-US"/>
                        <a:t>Selection of Projects/Commence Negotiation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January 27,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r>
                        <a:rPr lang="en-US" baseline="0"/>
                        <a:t>Execute Long Term Contracts and MOU with DOER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/>
                        <a:t>April 28, 2027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r>
                        <a:rPr lang="en-US"/>
                        <a:t>Submit Long Term Contracts for DPU Approval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May 26,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66D0C7-31F7-400A-AC6F-82E1F4FD045D}"/>
              </a:ext>
            </a:extLst>
          </p:cNvPr>
          <p:cNvSpPr txBox="1"/>
          <p:nvPr/>
        </p:nvSpPr>
        <p:spPr>
          <a:xfrm>
            <a:off x="817735" y="5937448"/>
            <a:ext cx="7288918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400">
                <a:solidFill>
                  <a:srgbClr val="FF0000"/>
                </a:solidFill>
                <a:latin typeface="Arial"/>
                <a:ea typeface="MS PGothic"/>
                <a:cs typeface="Arial"/>
              </a:rPr>
              <a:t>Please be advised that a ShareFile URL must be requested no later than </a:t>
            </a:r>
            <a:r>
              <a:rPr lang="en-US" sz="1400" b="1">
                <a:solidFill>
                  <a:srgbClr val="FF0000"/>
                </a:solidFill>
                <a:latin typeface="Arial"/>
                <a:ea typeface="MS PGothic"/>
                <a:cs typeface="Arial"/>
              </a:rPr>
              <a:t>August 21, 2026</a:t>
            </a:r>
          </a:p>
        </p:txBody>
      </p:sp>
    </p:spTree>
    <p:extLst>
      <p:ext uri="{BB962C8B-B14F-4D97-AF65-F5344CB8AC3E}">
        <p14:creationId xmlns:p14="http://schemas.microsoft.com/office/powerpoint/2010/main" val="169546279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7F592-4C14-224B-4C14-E75E14401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RFP Clarifications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B1577-4615-B785-14CC-486A59A26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312" y="914400"/>
            <a:ext cx="8732520" cy="5029200"/>
          </a:xfrm>
        </p:spPr>
        <p:txBody>
          <a:bodyPr/>
          <a:lstStyle/>
          <a:p>
            <a:r>
              <a:rPr lang="en-US" sz="1800"/>
              <a:t>Delivery Requirement (2.2.1.7)</a:t>
            </a:r>
          </a:p>
          <a:p>
            <a:pPr lvl="1"/>
            <a:r>
              <a:rPr lang="en-US" sz="1800"/>
              <a:t>Must provide a planned Environmental Attribute delivery schedule for the number anticipated delivering on a monthly basis, which will be used for evaluation purposes.</a:t>
            </a:r>
          </a:p>
          <a:p>
            <a:pPr lvl="1"/>
            <a:r>
              <a:rPr lang="en-US" sz="1800"/>
              <a:t>The Long-Term Contract states Seller shall deliver up to the Contract Maximum Amount. There is no minimum monthly delivery requirement, but failure to deliver for 12 consecutive months constitutes a default by seller.</a:t>
            </a:r>
          </a:p>
          <a:p>
            <a:r>
              <a:rPr lang="en-US" sz="1800"/>
              <a:t>Round-Trip Efficiency (CPPD, Appendix A-3)</a:t>
            </a:r>
          </a:p>
          <a:p>
            <a:pPr lvl="1"/>
            <a:r>
              <a:rPr lang="en-US" sz="1800"/>
              <a:t>Definition: For energy storage systems, the ratio of energy output during discharge to the energy input during charging, as rated by the equipment manufacturer</a:t>
            </a:r>
          </a:p>
          <a:p>
            <a:pPr lvl="1"/>
            <a:r>
              <a:rPr lang="en-US" sz="1800"/>
              <a:t>Bidders will be required to include monthly adjustment factors as a percentage of expected production throughout the term of their proposed contract in their CPPD Form and explain their degradation mitigation plan, if applicable, in Appendix A 3.11.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EBB16-E775-C4ED-0716-4F40B19464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0203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Q&amp;A Protocol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01000" cy="4953000"/>
          </a:xfrm>
        </p:spPr>
        <p:txBody>
          <a:bodyPr/>
          <a:lstStyle/>
          <a:p>
            <a:r>
              <a:rPr lang="en-US">
                <a:latin typeface="Arial"/>
                <a:ea typeface="MS PGothic"/>
              </a:rPr>
              <a:t>Purpose of Q&amp;A is to assist bidders in preparing bids.</a:t>
            </a:r>
          </a:p>
          <a:p>
            <a:r>
              <a:rPr lang="en-US">
                <a:latin typeface="Arial"/>
                <a:ea typeface="MS PGothic"/>
              </a:rPr>
              <a:t>All answers provided at this forum are for information only.</a:t>
            </a:r>
          </a:p>
          <a:p>
            <a:r>
              <a:rPr lang="en-US">
                <a:latin typeface="Arial"/>
                <a:ea typeface="MS PGothic"/>
              </a:rPr>
              <a:t>Official responses will be provided in writing to the questions submitted to </a:t>
            </a:r>
            <a:r>
              <a:rPr lang="en-US">
                <a:latin typeface="Arial"/>
                <a:ea typeface="MS PGothic"/>
                <a:hlinkClick r:id="rId3"/>
              </a:rPr>
              <a:t>MARFP83E@gmail.com</a:t>
            </a:r>
            <a:r>
              <a:rPr lang="en-US">
                <a:latin typeface="Arial"/>
                <a:ea typeface="MS PGothic"/>
              </a:rPr>
              <a:t>.</a:t>
            </a:r>
          </a:p>
          <a:p>
            <a:r>
              <a:rPr lang="en-US">
                <a:latin typeface="Arial"/>
                <a:ea typeface="MS PGothic"/>
              </a:rPr>
              <a:t>To ask a question:</a:t>
            </a:r>
          </a:p>
          <a:p>
            <a:pPr lvl="1">
              <a:spcAft>
                <a:spcPts val="600"/>
              </a:spcAft>
            </a:pPr>
            <a:r>
              <a:rPr lang="en-US">
                <a:latin typeface="Arial"/>
                <a:ea typeface="MS PGothic"/>
                <a:cs typeface="Arial"/>
              </a:rPr>
              <a:t>Please use the “raise hand” function </a:t>
            </a:r>
          </a:p>
          <a:p>
            <a:pPr lvl="1">
              <a:spcAft>
                <a:spcPts val="600"/>
              </a:spcAft>
            </a:pPr>
            <a:r>
              <a:rPr lang="en-US">
                <a:latin typeface="Arial"/>
                <a:ea typeface="MS PGothic"/>
                <a:cs typeface="Arial"/>
              </a:rPr>
              <a:t>The host will call on you</a:t>
            </a:r>
          </a:p>
          <a:p>
            <a:pPr lvl="1">
              <a:spcAft>
                <a:spcPts val="1200"/>
              </a:spcAft>
            </a:pPr>
            <a:r>
              <a:rPr lang="en-US">
                <a:latin typeface="Arial"/>
                <a:ea typeface="MS PGothic"/>
                <a:cs typeface="Arial"/>
              </a:rPr>
              <a:t>Please announce your name and the entity you represent before asking your question </a:t>
            </a:r>
          </a:p>
          <a:p>
            <a:r>
              <a:rPr lang="en-US">
                <a:latin typeface="Arial"/>
                <a:ea typeface="MS PGothic"/>
              </a:rPr>
              <a:t>Panelists will attempt to answer questions but may call on other members of the team to assist.</a:t>
            </a:r>
          </a:p>
          <a:p>
            <a:r>
              <a:rPr lang="en-US">
                <a:latin typeface="Arial"/>
                <a:ea typeface="MS PGothic"/>
              </a:rPr>
              <a:t>A copy of this presentation will be posted on macleanenergy.com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9281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353BF-AF5A-026F-55C4-B7F231B71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ea typeface="MS PGothic"/>
              </a:rPr>
              <a:t>DOER – Overview of Procurements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798C6-784F-EA2A-33AE-1F302F77B4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/>
              <a:pPr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21FC6D-5BDB-2C39-6015-2533D4AC9278}"/>
              </a:ext>
            </a:extLst>
          </p:cNvPr>
          <p:cNvSpPr txBox="1"/>
          <p:nvPr/>
        </p:nvSpPr>
        <p:spPr>
          <a:xfrm>
            <a:off x="609600" y="1062970"/>
            <a:ext cx="8001000" cy="52322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latin typeface="Arial"/>
                <a:ea typeface="MS PGothic"/>
              </a:rPr>
              <a:t>The following information is provided for informational purposes only and should not be considered RFP language</a:t>
            </a:r>
            <a:endParaRPr lang="en-US" sz="1400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6A6D49-C425-D744-67DB-DB3471EBC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89" y="2432820"/>
            <a:ext cx="7486822" cy="28331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606092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E3EE0DA-E299-4160-19EF-4C28D163F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Section 83E - Targets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FC2C67-86F0-8D76-9200-2006C7BF9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0"/>
            <a:ext cx="4130179" cy="4724400"/>
          </a:xfrm>
        </p:spPr>
        <p:txBody>
          <a:bodyPr>
            <a:norm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350"/>
              <a:t>“In order to provide a cost-effective mechanism for facilitating the financing of beneficial, reliable energy storage systems”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350"/>
              <a:t>Approximately 5,000 megawatts of energy storage systems not later than July 31, 2030, of which: </a:t>
            </a:r>
          </a:p>
          <a:p>
            <a:pPr marL="557213" lvl="1" indent="-214313">
              <a:buFont typeface="Wingdings" panose="05000000000000000000" pitchFamily="2" charset="2"/>
              <a:buChar char="Ø"/>
            </a:pPr>
            <a:r>
              <a:rPr lang="en-US" sz="1350"/>
              <a:t>3,500 megawatts shall be mid-duration energy storage (4-10 hr. duration), </a:t>
            </a:r>
          </a:p>
          <a:p>
            <a:pPr marL="557213" lvl="1" indent="-214313">
              <a:buFont typeface="Wingdings" panose="05000000000000000000" pitchFamily="2" charset="2"/>
              <a:buChar char="Ø"/>
            </a:pPr>
            <a:r>
              <a:rPr lang="en-US" sz="1350"/>
              <a:t>750 megawatts shall be long-duration energy storage and, if commercially available at a reasonable cost (10+ - 24 hr. duration), </a:t>
            </a:r>
          </a:p>
          <a:p>
            <a:pPr marL="557213" lvl="1" indent="-214313">
              <a:buFont typeface="Wingdings" panose="05000000000000000000" pitchFamily="2" charset="2"/>
              <a:buChar char="Ø"/>
            </a:pPr>
            <a:r>
              <a:rPr lang="en-US" sz="1350"/>
              <a:t>750 megawatts shall be multi-day energy storage; provided, however, that existing energy storage systems shall be eligible to participate in any procurement issued under this section (24+ hr. duration). </a:t>
            </a:r>
          </a:p>
          <a:p>
            <a:pPr marL="0" indent="0">
              <a:buNone/>
            </a:pPr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4652596-AE6B-3F19-A275-15BF7B69ACE8}"/>
              </a:ext>
            </a:extLst>
          </p:cNvPr>
          <p:cNvGrpSpPr/>
          <p:nvPr/>
        </p:nvGrpSpPr>
        <p:grpSpPr>
          <a:xfrm>
            <a:off x="5184882" y="1424878"/>
            <a:ext cx="3559068" cy="4313043"/>
            <a:chOff x="6797782" y="100207"/>
            <a:chExt cx="4977008" cy="589558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07F36D5-149C-A1DD-7763-7E7A9FC7D9A6}"/>
                </a:ext>
              </a:extLst>
            </p:cNvPr>
            <p:cNvSpPr/>
            <p:nvPr/>
          </p:nvSpPr>
          <p:spPr>
            <a:xfrm>
              <a:off x="6797782" y="100207"/>
              <a:ext cx="4977008" cy="5895584"/>
            </a:xfrm>
            <a:prstGeom prst="rect">
              <a:avLst/>
            </a:prstGeom>
            <a:solidFill>
              <a:srgbClr val="FFFFFF"/>
            </a:solidFill>
            <a:ln w="76200" cap="flat" cmpd="sng" algn="ctr">
              <a:solidFill>
                <a:srgbClr val="00B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60098C4-F0ED-396F-63F1-E267D188334F}"/>
                </a:ext>
              </a:extLst>
            </p:cNvPr>
            <p:cNvSpPr/>
            <p:nvPr/>
          </p:nvSpPr>
          <p:spPr>
            <a:xfrm>
              <a:off x="7436609" y="289089"/>
              <a:ext cx="764088" cy="5486400"/>
            </a:xfrm>
            <a:prstGeom prst="rect">
              <a:avLst/>
            </a:prstGeom>
            <a:solidFill>
              <a:srgbClr val="2CB3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"/>
                  <a:ea typeface="+mn-ea"/>
                  <a:cs typeface="+mn-cs"/>
                </a:rPr>
                <a:t>5,000 MW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AC0F10D-F7F3-8559-5002-090516D02153}"/>
                </a:ext>
              </a:extLst>
            </p:cNvPr>
            <p:cNvSpPr/>
            <p:nvPr/>
          </p:nvSpPr>
          <p:spPr>
            <a:xfrm>
              <a:off x="8365623" y="1935009"/>
              <a:ext cx="764088" cy="3840480"/>
            </a:xfrm>
            <a:prstGeom prst="rect">
              <a:avLst/>
            </a:prstGeom>
            <a:solidFill>
              <a:srgbClr val="F6C31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"/>
                  <a:ea typeface="+mn-ea"/>
                  <a:cs typeface="+mn-cs"/>
                </a:rPr>
                <a:t>3,500 MW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907FF8C-9D88-F25F-1DCE-740D48DCF6C9}"/>
                </a:ext>
              </a:extLst>
            </p:cNvPr>
            <p:cNvSpPr/>
            <p:nvPr/>
          </p:nvSpPr>
          <p:spPr>
            <a:xfrm>
              <a:off x="9129711" y="1083878"/>
              <a:ext cx="764088" cy="822960"/>
            </a:xfrm>
            <a:prstGeom prst="rect">
              <a:avLst/>
            </a:prstGeom>
            <a:solidFill>
              <a:srgbClr val="A5C939"/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"/>
                  <a:ea typeface="+mn-ea"/>
                  <a:cs typeface="+mn-cs"/>
                </a:rPr>
                <a:t>750 MW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DD4E0C4-8DD5-85A7-468E-BE5175FC823C}"/>
                </a:ext>
              </a:extLst>
            </p:cNvPr>
            <p:cNvSpPr/>
            <p:nvPr/>
          </p:nvSpPr>
          <p:spPr>
            <a:xfrm>
              <a:off x="9893799" y="282565"/>
              <a:ext cx="764088" cy="82296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"/>
                  <a:ea typeface="+mn-ea"/>
                  <a:cs typeface="+mn-cs"/>
                </a:rPr>
                <a:t>750 MW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644751D-3EDC-0897-20EF-C3EE894FB0C4}"/>
                </a:ext>
              </a:extLst>
            </p:cNvPr>
            <p:cNvSpPr txBox="1"/>
            <p:nvPr/>
          </p:nvSpPr>
          <p:spPr>
            <a:xfrm>
              <a:off x="9183705" y="3336295"/>
              <a:ext cx="1280426" cy="546918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2060"/>
                  </a:solidFill>
                  <a:latin typeface="Avenir Next"/>
                  <a:ea typeface="+mn-ea"/>
                </a:rPr>
                <a:t>Mid-Duration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2060"/>
                  </a:solidFill>
                  <a:latin typeface="Avenir Next"/>
                  <a:ea typeface="+mn-ea"/>
                </a:rPr>
                <a:t>Storage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9ACAAC2-48C9-0F3A-2BE0-2D15E1A5FD9D}"/>
                </a:ext>
              </a:extLst>
            </p:cNvPr>
            <p:cNvSpPr txBox="1"/>
            <p:nvPr/>
          </p:nvSpPr>
          <p:spPr>
            <a:xfrm>
              <a:off x="9893798" y="1258559"/>
              <a:ext cx="1177129" cy="75727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2060"/>
                  </a:solidFill>
                  <a:latin typeface="Avenir Next"/>
                  <a:ea typeface="+mn-ea"/>
                </a:rPr>
                <a:t>Long-Duration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2060"/>
                  </a:solidFill>
                  <a:latin typeface="Avenir Next"/>
                  <a:ea typeface="+mn-ea"/>
                </a:rPr>
                <a:t>Storage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76F1448-CB70-69B1-9BB9-0B879813DA3C}"/>
                </a:ext>
              </a:extLst>
            </p:cNvPr>
            <p:cNvSpPr txBox="1"/>
            <p:nvPr/>
          </p:nvSpPr>
          <p:spPr>
            <a:xfrm>
              <a:off x="10657888" y="418872"/>
              <a:ext cx="886967" cy="75727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2060"/>
                  </a:solidFill>
                  <a:latin typeface="Avenir Next"/>
                  <a:ea typeface="+mn-ea"/>
                </a:rPr>
                <a:t>Multi-Day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002060"/>
                  </a:solidFill>
                  <a:latin typeface="Avenir Next"/>
                  <a:ea typeface="+mn-ea"/>
                </a:rPr>
                <a:t>Storage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775124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817EA-A7EE-9C01-1734-DC1410B4FB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1459" y="1250950"/>
            <a:ext cx="3929062" cy="4749079"/>
          </a:xfrm>
        </p:spPr>
        <p:txBody>
          <a:bodyPr numCol="1">
            <a:normAutofit/>
          </a:bodyPr>
          <a:lstStyle/>
          <a:p>
            <a:pPr marL="71437" indent="-214313">
              <a:buFont typeface="Wingdings" panose="05000000000000000000" pitchFamily="2" charset="2"/>
              <a:buChar char="Ø"/>
            </a:pPr>
            <a:r>
              <a:rPr lang="en-US" sz="1350">
                <a:solidFill>
                  <a:schemeClr val="tx1"/>
                </a:solidFill>
              </a:rPr>
              <a:t> (</a:t>
            </a:r>
            <a:r>
              <a:rPr lang="en-US" sz="1350" err="1">
                <a:solidFill>
                  <a:schemeClr val="tx1"/>
                </a:solidFill>
              </a:rPr>
              <a:t>i</a:t>
            </a:r>
            <a:r>
              <a:rPr lang="en-US" sz="1350">
                <a:solidFill>
                  <a:schemeClr val="tx1"/>
                </a:solidFill>
              </a:rPr>
              <a:t>) approximately 1,500 megawatts of mid-duration storage shall be procured by July 31, 2025, and shall be for environmental attributes only; </a:t>
            </a:r>
          </a:p>
          <a:p>
            <a:pPr marL="71437" indent="-214313">
              <a:buFont typeface="Wingdings" panose="05000000000000000000" pitchFamily="2" charset="2"/>
              <a:buChar char="Ø"/>
            </a:pPr>
            <a:r>
              <a:rPr lang="en-US" sz="1350">
                <a:solidFill>
                  <a:schemeClr val="tx1"/>
                </a:solidFill>
              </a:rPr>
              <a:t>(ii) approximately 1,000 megawatts of mid-duration storage shall be procured by July 31, 2026; </a:t>
            </a:r>
          </a:p>
          <a:p>
            <a:pPr marL="71437" indent="-214313">
              <a:buFont typeface="Wingdings" panose="05000000000000000000" pitchFamily="2" charset="2"/>
              <a:buChar char="Ø"/>
            </a:pPr>
            <a:r>
              <a:rPr lang="en-US" sz="1350">
                <a:solidFill>
                  <a:schemeClr val="tx1"/>
                </a:solidFill>
              </a:rPr>
              <a:t>(iii) approximately 1,000 megawatts of mid-duration storage shall be procured by July 31, 2027; and </a:t>
            </a:r>
          </a:p>
          <a:p>
            <a:pPr marL="71437" indent="-214313">
              <a:buFont typeface="Wingdings" panose="05000000000000000000" pitchFamily="2" charset="2"/>
              <a:buChar char="Ø"/>
            </a:pPr>
            <a:r>
              <a:rPr lang="en-US" sz="1350">
                <a:solidFill>
                  <a:schemeClr val="tx1"/>
                </a:solidFill>
              </a:rPr>
              <a:t>(iv) all remaining energy storage systems capacity shall be procured by July 31, 2030. Each procurement shall consider inclusion of environmental attributes, energy services or a combination of both; provided, however, that the procurement of 1,500 megawatts of mid-duration storage by July 31, 2025 shall be for environmental attributes only.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EF2AD9-9522-C994-6FDC-84F2F5AD2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solidFill>
                  <a:srgbClr val="007DC3"/>
                </a:solidFill>
                <a:latin typeface="Arial" pitchFamily="34" charset="0"/>
                <a:ea typeface="MS PGothic" pitchFamily="34" charset="-128"/>
              </a:rPr>
              <a:t>Overall 83E Procurement Schedule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27FE0A-B2E8-214A-DF63-E57DE89614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38DB68-C125-F741-FD37-1E62B8B0FDB1}"/>
              </a:ext>
            </a:extLst>
          </p:cNvPr>
          <p:cNvGrpSpPr/>
          <p:nvPr/>
        </p:nvGrpSpPr>
        <p:grpSpPr>
          <a:xfrm>
            <a:off x="4833480" y="3429000"/>
            <a:ext cx="4187411" cy="216074"/>
            <a:chOff x="6244224" y="3653425"/>
            <a:chExt cx="5583214" cy="28809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41B7FBF-7335-1511-A8A3-460894E58E5C}"/>
                </a:ext>
              </a:extLst>
            </p:cNvPr>
            <p:cNvCxnSpPr>
              <a:cxnSpLocks/>
            </p:cNvCxnSpPr>
            <p:nvPr/>
          </p:nvCxnSpPr>
          <p:spPr>
            <a:xfrm>
              <a:off x="6388274" y="3797474"/>
              <a:ext cx="5335267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772A852-2034-FE6B-5462-8EC88638792E}"/>
                </a:ext>
              </a:extLst>
            </p:cNvPr>
            <p:cNvSpPr/>
            <p:nvPr/>
          </p:nvSpPr>
          <p:spPr>
            <a:xfrm>
              <a:off x="6244224" y="3653425"/>
              <a:ext cx="288098" cy="2880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2CE910F-EC01-24D3-D64F-1000AA5AED59}"/>
                </a:ext>
              </a:extLst>
            </p:cNvPr>
            <p:cNvSpPr/>
            <p:nvPr/>
          </p:nvSpPr>
          <p:spPr>
            <a:xfrm>
              <a:off x="7303247" y="3653425"/>
              <a:ext cx="288098" cy="2880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B69B3E7-DF0E-6122-34D2-EF490F42E2E8}"/>
                </a:ext>
              </a:extLst>
            </p:cNvPr>
            <p:cNvSpPr/>
            <p:nvPr/>
          </p:nvSpPr>
          <p:spPr>
            <a:xfrm>
              <a:off x="8362270" y="3653425"/>
              <a:ext cx="288098" cy="2880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EC9D58A-AF6D-3AB2-6AC3-8365466E45F5}"/>
                </a:ext>
              </a:extLst>
            </p:cNvPr>
            <p:cNvSpPr/>
            <p:nvPr/>
          </p:nvSpPr>
          <p:spPr>
            <a:xfrm>
              <a:off x="11539340" y="3653425"/>
              <a:ext cx="288098" cy="2880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4A3DDE6-D6A3-C4A9-5BF0-1C6E10E1AFBE}"/>
                </a:ext>
              </a:extLst>
            </p:cNvPr>
            <p:cNvSpPr/>
            <p:nvPr/>
          </p:nvSpPr>
          <p:spPr>
            <a:xfrm>
              <a:off x="9421293" y="3653425"/>
              <a:ext cx="288098" cy="2880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6C44C80-AC3B-7E7A-0891-A7468DFA3CFD}"/>
                </a:ext>
              </a:extLst>
            </p:cNvPr>
            <p:cNvSpPr/>
            <p:nvPr/>
          </p:nvSpPr>
          <p:spPr>
            <a:xfrm>
              <a:off x="10480316" y="3653425"/>
              <a:ext cx="288098" cy="2880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91408CA-D9CC-D1D4-BC04-8A546D061E0F}"/>
              </a:ext>
            </a:extLst>
          </p:cNvPr>
          <p:cNvSpPr txBox="1"/>
          <p:nvPr/>
        </p:nvSpPr>
        <p:spPr>
          <a:xfrm>
            <a:off x="4602722" y="1572819"/>
            <a:ext cx="1909497" cy="646331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900" b="1">
                <a:solidFill>
                  <a:schemeClr val="accent2"/>
                </a:solidFill>
              </a:rPr>
              <a:t>ROUND 1</a:t>
            </a:r>
          </a:p>
          <a:p>
            <a:pPr algn="ctr"/>
            <a:r>
              <a:rPr lang="en-US" sz="900">
                <a:solidFill>
                  <a:schemeClr val="accent2"/>
                </a:solidFill>
              </a:rPr>
              <a:t>July 31, 2025</a:t>
            </a:r>
          </a:p>
          <a:p>
            <a:pPr algn="ctr"/>
            <a:r>
              <a:rPr lang="en-US" sz="900">
                <a:solidFill>
                  <a:schemeClr val="accent2"/>
                </a:solidFill>
              </a:rPr>
              <a:t>1,500 MW Mid-Duration (4-10 hr.)</a:t>
            </a:r>
          </a:p>
          <a:p>
            <a:pPr algn="ctr"/>
            <a:r>
              <a:rPr lang="en-US" sz="900">
                <a:solidFill>
                  <a:schemeClr val="accent2"/>
                </a:solidFill>
              </a:rPr>
              <a:t>Environmental Attributes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AA7C0E2-9D10-C036-F464-CF80B0DBAE18}"/>
              </a:ext>
            </a:extLst>
          </p:cNvPr>
          <p:cNvCxnSpPr>
            <a:stCxn id="14" idx="2"/>
            <a:endCxn id="7" idx="0"/>
          </p:cNvCxnSpPr>
          <p:nvPr/>
        </p:nvCxnSpPr>
        <p:spPr>
          <a:xfrm flipH="1">
            <a:off x="4941517" y="2219150"/>
            <a:ext cx="615954" cy="120985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EECB074-4266-2B8A-90BC-DFC20EA5E331}"/>
              </a:ext>
            </a:extLst>
          </p:cNvPr>
          <p:cNvSpPr txBox="1"/>
          <p:nvPr/>
        </p:nvSpPr>
        <p:spPr>
          <a:xfrm>
            <a:off x="4718051" y="5353698"/>
            <a:ext cx="2415712" cy="784830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b="1">
                <a:solidFill>
                  <a:srgbClr val="002060"/>
                </a:solidFill>
              </a:rPr>
              <a:t>ROUND 2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July 31, 2026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1,000 MW Mid-Duration (4-10 hr.)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Environmental Attributes and/or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Energy Services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4ECA103-C44C-5C03-D87C-81A6E59C077E}"/>
              </a:ext>
            </a:extLst>
          </p:cNvPr>
          <p:cNvCxnSpPr>
            <a:cxnSpLocks/>
            <a:stCxn id="8" idx="4"/>
            <a:endCxn id="17" idx="0"/>
          </p:cNvCxnSpPr>
          <p:nvPr/>
        </p:nvCxnSpPr>
        <p:spPr>
          <a:xfrm>
            <a:off x="5735784" y="3645074"/>
            <a:ext cx="190123" cy="170862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5806AE7-6A95-30E9-E9C2-FA9B3CDCDF8D}"/>
              </a:ext>
            </a:extLst>
          </p:cNvPr>
          <p:cNvSpPr txBox="1"/>
          <p:nvPr/>
        </p:nvSpPr>
        <p:spPr>
          <a:xfrm>
            <a:off x="6638089" y="1764012"/>
            <a:ext cx="1909497" cy="784830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900" b="1">
                <a:solidFill>
                  <a:srgbClr val="002060"/>
                </a:solidFill>
              </a:rPr>
              <a:t>ROUND 3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July 31, 2027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1,000 MW Mid-Duration (4-10 hr.)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Environmental Attributes and/or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Energy Services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69B148D-0829-FB80-EC16-8A96410417BA}"/>
              </a:ext>
            </a:extLst>
          </p:cNvPr>
          <p:cNvCxnSpPr>
            <a:cxnSpLocks/>
            <a:stCxn id="9" idx="0"/>
            <a:endCxn id="21" idx="2"/>
          </p:cNvCxnSpPr>
          <p:nvPr/>
        </p:nvCxnSpPr>
        <p:spPr>
          <a:xfrm flipV="1">
            <a:off x="6530052" y="2548842"/>
            <a:ext cx="1062786" cy="88015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BE47AD1-8CA4-765C-070E-256E791C9C54}"/>
              </a:ext>
            </a:extLst>
          </p:cNvPr>
          <p:cNvSpPr txBox="1"/>
          <p:nvPr/>
        </p:nvSpPr>
        <p:spPr>
          <a:xfrm>
            <a:off x="6951805" y="4404628"/>
            <a:ext cx="2104268" cy="646331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>
                <a:solidFill>
                  <a:srgbClr val="002060"/>
                </a:solidFill>
              </a:rPr>
              <a:t>July 31, 2030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All Remaining: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750 MW Long Duration (10+ - 24 hr.)</a:t>
            </a:r>
          </a:p>
          <a:p>
            <a:pPr algn="ctr"/>
            <a:r>
              <a:rPr lang="en-US" sz="900">
                <a:solidFill>
                  <a:srgbClr val="002060"/>
                </a:solidFill>
              </a:rPr>
              <a:t>750 MW Multi Day (24+ hr.)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E70903E-E532-5D73-C550-519A721095C6}"/>
              </a:ext>
            </a:extLst>
          </p:cNvPr>
          <p:cNvCxnSpPr>
            <a:cxnSpLocks/>
            <a:stCxn id="26" idx="0"/>
            <a:endCxn id="10" idx="4"/>
          </p:cNvCxnSpPr>
          <p:nvPr/>
        </p:nvCxnSpPr>
        <p:spPr>
          <a:xfrm flipV="1">
            <a:off x="8003939" y="3645074"/>
            <a:ext cx="908915" cy="75955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538E282B-211E-8CE4-D759-6B41C7F44011}"/>
              </a:ext>
            </a:extLst>
          </p:cNvPr>
          <p:cNvSpPr/>
          <p:nvPr/>
        </p:nvSpPr>
        <p:spPr>
          <a:xfrm>
            <a:off x="4768850" y="5285180"/>
            <a:ext cx="2292350" cy="9320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55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9FC8-FDCE-5D88-5BDB-24C84654A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Procurement Partners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582EFD-D227-87CC-F578-8866884FA7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5ECA1-E353-4631-BEFD-590A34ABBA7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F83880-6408-41A4-1E5F-7A316916A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7604"/>
            <a:ext cx="9144000" cy="490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6983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AC301E-F373-25E4-097B-B445DB4D9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Process Documents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99546F-E46B-4981-B79A-BDDACBD26F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F9885-D20D-4FB6-8FF4-3A13FDA8E54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2B60E2D-86D9-7393-3882-33B582F06B63}"/>
              </a:ext>
            </a:extLst>
          </p:cNvPr>
          <p:cNvSpPr/>
          <p:nvPr/>
        </p:nvSpPr>
        <p:spPr>
          <a:xfrm>
            <a:off x="146423" y="2309515"/>
            <a:ext cx="8851154" cy="772844"/>
          </a:xfrm>
          <a:prstGeom prst="rightArrow">
            <a:avLst/>
          </a:prstGeom>
          <a:solidFill>
            <a:srgbClr val="2C3B90"/>
          </a:solidFill>
          <a:ln w="12700" cap="flat" cmpd="sng" algn="ctr">
            <a:solidFill>
              <a:srgbClr val="2C3B90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"/>
              <a:ea typeface="+mn-ea"/>
              <a:cs typeface="+mn-cs"/>
            </a:endParaRP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E4F6C4CE-D41A-C956-FD18-0CFDE0352A51}"/>
              </a:ext>
            </a:extLst>
          </p:cNvPr>
          <p:cNvSpPr/>
          <p:nvPr/>
        </p:nvSpPr>
        <p:spPr>
          <a:xfrm rot="5400000">
            <a:off x="4000500" y="61254"/>
            <a:ext cx="1143000" cy="8515350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D0793A-D53E-0B1B-E164-BD02F3677EF2}"/>
              </a:ext>
            </a:extLst>
          </p:cNvPr>
          <p:cNvSpPr txBox="1"/>
          <p:nvPr/>
        </p:nvSpPr>
        <p:spPr>
          <a:xfrm>
            <a:off x="1924897" y="5103153"/>
            <a:ext cx="5294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chemeClr val="accent2"/>
                </a:solidFill>
              </a:rPr>
              <a:t>DPU Review and Approval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C71F5F8-C239-E584-3650-84CE5D672AF1}"/>
              </a:ext>
            </a:extLst>
          </p:cNvPr>
          <p:cNvGrpSpPr/>
          <p:nvPr/>
        </p:nvGrpSpPr>
        <p:grpSpPr>
          <a:xfrm>
            <a:off x="559546" y="2091573"/>
            <a:ext cx="7935262" cy="1377207"/>
            <a:chOff x="623792" y="1812925"/>
            <a:chExt cx="7935262" cy="137720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CA778F0-0FA5-5036-AE67-E0B041797DCB}"/>
                </a:ext>
              </a:extLst>
            </p:cNvPr>
            <p:cNvSpPr/>
            <p:nvPr/>
          </p:nvSpPr>
          <p:spPr>
            <a:xfrm>
              <a:off x="623792" y="1812925"/>
              <a:ext cx="1377207" cy="1377207"/>
            </a:xfrm>
            <a:prstGeom prst="ellipse">
              <a:avLst/>
            </a:prstGeom>
            <a:solidFill>
              <a:srgbClr val="2C3B9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"/>
                  <a:ea typeface="+mn-ea"/>
                  <a:cs typeface="+mn-cs"/>
                </a:rPr>
                <a:t>RFP</a:t>
              </a: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B52C08F-8474-E780-0F1C-8934FAD7A794}"/>
                </a:ext>
              </a:extLst>
            </p:cNvPr>
            <p:cNvSpPr/>
            <p:nvPr/>
          </p:nvSpPr>
          <p:spPr>
            <a:xfrm>
              <a:off x="2263306" y="1812925"/>
              <a:ext cx="1377207" cy="1377207"/>
            </a:xfrm>
            <a:prstGeom prst="ellipse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"/>
                  <a:ea typeface="+mn-ea"/>
                  <a:cs typeface="+mn-cs"/>
                </a:rPr>
                <a:t>Protocols</a:t>
              </a:r>
              <a:endParaRPr kumimoji="0" lang="en-US" sz="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84EDC82-E907-3909-7902-047A72672FC0}"/>
                </a:ext>
              </a:extLst>
            </p:cNvPr>
            <p:cNvSpPr/>
            <p:nvPr/>
          </p:nvSpPr>
          <p:spPr>
            <a:xfrm>
              <a:off x="3902820" y="1812925"/>
              <a:ext cx="1377207" cy="1377207"/>
            </a:xfrm>
            <a:prstGeom prst="ellipse">
              <a:avLst/>
            </a:prstGeom>
            <a:solidFill>
              <a:srgbClr val="2CB34B">
                <a:lumMod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"/>
                  <a:ea typeface="+mn-ea"/>
                  <a:cs typeface="+mn-cs"/>
                </a:rPr>
                <a:t>Bid Package</a:t>
              </a:r>
              <a:endParaRPr kumimoji="0" lang="en-US" sz="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C3DF70E-5F3B-8D5B-5672-4A6DA37AA419}"/>
                </a:ext>
              </a:extLst>
            </p:cNvPr>
            <p:cNvSpPr/>
            <p:nvPr/>
          </p:nvSpPr>
          <p:spPr>
            <a:xfrm>
              <a:off x="7181847" y="1812925"/>
              <a:ext cx="1377207" cy="1377207"/>
            </a:xfrm>
            <a:prstGeom prst="ellipse">
              <a:avLst/>
            </a:prstGeom>
            <a:solidFill>
              <a:srgbClr val="705D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"/>
                  <a:ea typeface="+mn-ea"/>
                  <a:cs typeface="+mn-cs"/>
                </a:rPr>
                <a:t>Contracts</a:t>
              </a:r>
              <a:endParaRPr kumimoji="0" lang="en-US" sz="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/>
                <a:ea typeface="+mn-ea"/>
                <a:cs typeface="+mn-cs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FCA5897-9126-E4D1-483F-BE5D45E8E45B}"/>
                </a:ext>
              </a:extLst>
            </p:cNvPr>
            <p:cNvSpPr/>
            <p:nvPr/>
          </p:nvSpPr>
          <p:spPr>
            <a:xfrm>
              <a:off x="5542334" y="1812925"/>
              <a:ext cx="1377207" cy="1377207"/>
            </a:xfrm>
            <a:prstGeom prst="ellipse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venir Next"/>
                  <a:ea typeface="+mn-ea"/>
                  <a:cs typeface="+mn-cs"/>
                </a:rPr>
                <a:t>Evaluation</a:t>
              </a:r>
              <a:endParaRPr kumimoji="0" lang="en-US" sz="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/>
                <a:ea typeface="+mn-ea"/>
                <a:cs typeface="+mn-cs"/>
              </a:endParaRP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D293FE5-8737-3AD5-17AC-FEC4AD8F3B9D}"/>
              </a:ext>
            </a:extLst>
          </p:cNvPr>
          <p:cNvSpPr/>
          <p:nvPr/>
        </p:nvSpPr>
        <p:spPr>
          <a:xfrm>
            <a:off x="2866571" y="1480457"/>
            <a:ext cx="3287486" cy="449943"/>
          </a:xfrm>
          <a:custGeom>
            <a:avLst/>
            <a:gdLst>
              <a:gd name="csX0" fmla="*/ 0 w 3287486"/>
              <a:gd name="csY0" fmla="*/ 442686 h 449943"/>
              <a:gd name="csX1" fmla="*/ 0 w 3287486"/>
              <a:gd name="csY1" fmla="*/ 0 h 449943"/>
              <a:gd name="csX2" fmla="*/ 3280229 w 3287486"/>
              <a:gd name="csY2" fmla="*/ 0 h 449943"/>
              <a:gd name="csX3" fmla="*/ 3287486 w 3287486"/>
              <a:gd name="csY3" fmla="*/ 449943 h 4499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287486" h="449943">
                <a:moveTo>
                  <a:pt x="0" y="442686"/>
                </a:moveTo>
                <a:lnTo>
                  <a:pt x="0" y="0"/>
                </a:lnTo>
                <a:lnTo>
                  <a:pt x="3280229" y="0"/>
                </a:lnTo>
                <a:lnTo>
                  <a:pt x="3287486" y="449943"/>
                </a:lnTo>
              </a:path>
            </a:pathLst>
          </a:custGeom>
          <a:noFill/>
          <a:ln w="38100">
            <a:solidFill>
              <a:srgbClr val="00AEE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1306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0E901-8E0B-B27C-AF12-A2B76B1D5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Bid Package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29F81-A75C-47CC-9EDB-06C709B6A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bid package is the bidder’s proposal for project selection and contracting</a:t>
            </a:r>
          </a:p>
          <a:p>
            <a:r>
              <a:rPr lang="en-US"/>
              <a:t>Submit all requested materials in complete form. </a:t>
            </a:r>
          </a:p>
          <a:p>
            <a:r>
              <a:rPr lang="en-US"/>
              <a:t>Complete all Certification, Project, and Pricing Data forms, including all underlying assumptions entirely and as accurately as possible.</a:t>
            </a:r>
          </a:p>
          <a:p>
            <a:r>
              <a:rPr lang="en-US"/>
              <a:t>While the Evaluation Team must inevitably ask clarifying questions to bidders, minimizing the need for these questions is optimal. </a:t>
            </a:r>
          </a:p>
          <a:p>
            <a:pPr lvl="1"/>
            <a:r>
              <a:rPr lang="en-US"/>
              <a:t>Responses to bidder questions are considered part of the bid package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2E488-02B2-DE72-5B49-A810EABD0E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3717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2902E-DA64-09D7-50E3-53A5146C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Previous Procurements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B409A-4FB8-012A-9772-5C623774A1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23E72-0F48-448E-B31B-3B76C66B7AC5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159D0B-7D41-813A-5D8E-65D88C8AD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305130"/>
              </p:ext>
            </p:extLst>
          </p:nvPr>
        </p:nvGraphicFramePr>
        <p:xfrm>
          <a:off x="285751" y="1187450"/>
          <a:ext cx="8401049" cy="467629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014494">
                  <a:extLst>
                    <a:ext uri="{9D8B030D-6E8A-4147-A177-3AD203B41FA5}">
                      <a16:colId xmlns:a16="http://schemas.microsoft.com/office/drawing/2014/main" val="3636642738"/>
                    </a:ext>
                  </a:extLst>
                </a:gridCol>
                <a:gridCol w="3130646">
                  <a:extLst>
                    <a:ext uri="{9D8B030D-6E8A-4147-A177-3AD203B41FA5}">
                      <a16:colId xmlns:a16="http://schemas.microsoft.com/office/drawing/2014/main" val="1802000778"/>
                    </a:ext>
                  </a:extLst>
                </a:gridCol>
                <a:gridCol w="3255909">
                  <a:extLst>
                    <a:ext uri="{9D8B030D-6E8A-4147-A177-3AD203B41FA5}">
                      <a16:colId xmlns:a16="http://schemas.microsoft.com/office/drawing/2014/main" val="661404135"/>
                    </a:ext>
                  </a:extLst>
                </a:gridCol>
              </a:tblGrid>
              <a:tr h="4184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DPU Dockets for: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RFP Review and Approval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Contracts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745134"/>
                  </a:ext>
                </a:extLst>
              </a:tr>
              <a:tr h="5668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83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10-76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11-05, 11-06, 11-07, 11-12, 11-30, 09-138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8126934"/>
                  </a:ext>
                </a:extLst>
              </a:tr>
              <a:tr h="4077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83A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13-57, 15-42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13-146/147/148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6800091"/>
                  </a:ext>
                </a:extLst>
              </a:tr>
              <a:tr h="4077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Multi-State 83A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15-84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17-117/118/119/120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3691014"/>
                  </a:ext>
                </a:extLst>
              </a:tr>
              <a:tr h="4077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83D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17-32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18-64/65/66, 24-160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712871"/>
                  </a:ext>
                </a:extLst>
              </a:tr>
              <a:tr h="4077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83C Round I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17-103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18-76/77/78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1158225"/>
                  </a:ext>
                </a:extLst>
              </a:tr>
              <a:tr h="4184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83C Round II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19-45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20-16/17/18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4579752"/>
                  </a:ext>
                </a:extLst>
              </a:tr>
              <a:tr h="4184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83 C Round III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21-40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22-70/71/72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05824129"/>
                  </a:ext>
                </a:extLst>
              </a:tr>
              <a:tr h="4077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83C Round IV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23-42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TBD</a:t>
                      </a:r>
                      <a:endParaRPr lang="en-US" sz="1600" kern="10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1989600"/>
                  </a:ext>
                </a:extLst>
              </a:tr>
              <a:tr h="407747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83E Round 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25-59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26-87/88/89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928230"/>
                  </a:ext>
                </a:extLst>
              </a:tr>
              <a:tr h="407747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83E Round 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26-75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1247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35323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EFF32EE-F77D-A8BE-32F8-77087C7D3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56" y="336331"/>
            <a:ext cx="6836978" cy="609600"/>
          </a:xfrm>
        </p:spPr>
        <p:txBody>
          <a:bodyPr/>
          <a:lstStyle/>
          <a:p>
            <a:r>
              <a:rPr lang="en-US" sz="2400"/>
              <a:t>Clean Peak Energy Standard (CPS) 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BFB709-8D1D-8DD8-CC79-7B1219FD1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7669"/>
            <a:ext cx="80010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1650" b="1">
                <a:solidFill>
                  <a:srgbClr val="00B140"/>
                </a:solidFill>
              </a:rPr>
              <a:t>Objective: Reduce cost and emissions impacts of peak demand through renewables, energy storage, and demand response</a:t>
            </a:r>
          </a:p>
          <a:p>
            <a:endParaRPr lang="en-US" sz="1650" b="1">
              <a:solidFill>
                <a:srgbClr val="00B140"/>
              </a:solidFill>
            </a:endParaRPr>
          </a:p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D9DE5D-40AD-3882-4469-1E3C971DE0A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88730" y="1878239"/>
            <a:ext cx="8356600" cy="3011487"/>
          </a:xfrm>
        </p:spPr>
        <p:txBody>
          <a:bodyPr vert="horz" wrap="square" lIns="68580" tIns="0" rIns="91440" bIns="45720" numCol="1" spcCol="548640" anchor="t" anchorCtr="0" compatLnSpc="1">
            <a:prstTxWarp prst="textNoShape">
              <a:avLst/>
            </a:prstTxWarp>
          </a:bodyPr>
          <a:lstStyle/>
          <a:p>
            <a:pPr defTabSz="685800" fontAlgn="auto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B0F0"/>
              </a:buClr>
              <a:defRPr/>
            </a:pPr>
            <a:r>
              <a:rPr lang="en-US" sz="18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Mechanism </a:t>
            </a:r>
            <a:r>
              <a:rPr lang="en-US" sz="1800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– </a:t>
            </a:r>
            <a:r>
              <a:rPr lang="en-US" sz="18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Market-based</a:t>
            </a:r>
          </a:p>
          <a:p>
            <a:pPr marL="728663" lvl="1" indent="-385763" defTabSz="685800" fontAlgn="auto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0F0"/>
              </a:buClr>
              <a:buSzPct val="80000"/>
              <a:buFont typeface="+mj-lt"/>
              <a:buAutoNum type="arabicPeriod"/>
              <a:defRPr/>
            </a:pPr>
            <a:r>
              <a:rPr lang="en-US" sz="1800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Eligible resources that generate, dispatch or discharge renewable energy during </a:t>
            </a:r>
            <a:r>
              <a:rPr lang="en-US" sz="18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Seasonal Peak Periods </a:t>
            </a:r>
            <a:r>
              <a:rPr lang="en-US" sz="1800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will generate </a:t>
            </a:r>
            <a:r>
              <a:rPr lang="en-US" sz="18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Clean Peak Energy Certificates (CPECs)</a:t>
            </a:r>
          </a:p>
          <a:p>
            <a:pPr marL="728663" lvl="1" indent="-385763" defTabSz="685800" fontAlgn="auto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0F0"/>
              </a:buClr>
              <a:buSzPct val="80000"/>
              <a:buFont typeface="+mj-lt"/>
              <a:buAutoNum type="arabicPeriod"/>
              <a:defRPr/>
            </a:pPr>
            <a:r>
              <a:rPr lang="en-US" sz="1800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All retail electricity suppliers must annually purchase a certain number of Clean Peak Energy Certificates (CPECs) relative to their load served, called the </a:t>
            </a:r>
            <a:r>
              <a:rPr lang="en-US" sz="18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Minimum Standard</a:t>
            </a:r>
          </a:p>
          <a:p>
            <a:pPr defTabSz="685800" fontAlgn="auto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0F0"/>
              </a:buClr>
              <a:buSzPct val="100000"/>
              <a:defRPr/>
            </a:pPr>
            <a:r>
              <a:rPr lang="en-US" sz="18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Seasonal Peak Periods </a:t>
            </a:r>
            <a:r>
              <a:rPr lang="en-US" sz="1800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–</a:t>
            </a:r>
            <a:r>
              <a:rPr lang="en-US" sz="18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 </a:t>
            </a:r>
            <a:r>
              <a:rPr lang="en-US" sz="1800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Late afternoon through evening</a:t>
            </a:r>
          </a:p>
          <a:p>
            <a:pPr lvl="1" defTabSz="685800" fontAlgn="auto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0F0"/>
              </a:buClr>
              <a:buSzPct val="80000"/>
              <a:defRPr/>
            </a:pPr>
            <a:r>
              <a:rPr lang="en-US" sz="16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Winter </a:t>
            </a:r>
            <a:r>
              <a:rPr lang="en-US" sz="1600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(Dec. 1 – Feb. 28):		4pm – 8pm</a:t>
            </a:r>
          </a:p>
          <a:p>
            <a:pPr lvl="1" defTabSz="685800" fontAlgn="auto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0F0"/>
              </a:buClr>
              <a:buSzPct val="80000"/>
              <a:defRPr/>
            </a:pPr>
            <a:r>
              <a:rPr lang="en-US" sz="16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Spring</a:t>
            </a:r>
            <a:r>
              <a:rPr lang="en-US" sz="1600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 (Mar. 1 – May 14):		5pm – 9pm</a:t>
            </a:r>
          </a:p>
          <a:p>
            <a:pPr lvl="1" defTabSz="685800" fontAlgn="auto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0F0"/>
              </a:buClr>
              <a:buSzPct val="80000"/>
              <a:defRPr/>
            </a:pPr>
            <a:r>
              <a:rPr lang="en-US" sz="16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Summer</a:t>
            </a:r>
            <a:r>
              <a:rPr lang="en-US" sz="1600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 (May 15 – Sept. 14):	4pm – 8pm</a:t>
            </a:r>
          </a:p>
          <a:p>
            <a:pPr lvl="1" defTabSz="685800" fontAlgn="auto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B0F0"/>
              </a:buClr>
              <a:buSzPct val="80000"/>
              <a:defRPr/>
            </a:pPr>
            <a:r>
              <a:rPr lang="en-US" sz="1600" b="1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Fall</a:t>
            </a:r>
            <a:r>
              <a:rPr lang="en-US" sz="1600" kern="1200">
                <a:solidFill>
                  <a:prstClr val="black"/>
                </a:solidFill>
                <a:ea typeface="+mn-ea"/>
                <a:cs typeface="Arial" panose="020B0604020202020204" pitchFamily="34" charset="0"/>
              </a:rPr>
              <a:t> (Sept. 15 – Nov. 30):		4pm – 8pm</a:t>
            </a:r>
          </a:p>
          <a:p>
            <a:pPr lvl="1" indent="-342900" defTabSz="685800" fontAlgn="auto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Pct val="80000"/>
              <a:buFont typeface="Wingdings" pitchFamily="2" charset="2"/>
              <a:buChar char="Ø"/>
              <a:defRPr/>
            </a:pPr>
            <a:endParaRPr lang="en-US" sz="1650" b="1" kern="1200">
              <a:solidFill>
                <a:srgbClr val="39B54A"/>
              </a:solidFill>
              <a:ea typeface="+mn-ea"/>
              <a:cs typeface="Arial" panose="020B0604020202020204" pitchFamily="34" charset="0"/>
            </a:endParaRPr>
          </a:p>
          <a:p>
            <a:pPr marL="346075" lvl="1" indent="-342900" defTabSz="685800" fontAlgn="auto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Pct val="80000"/>
              <a:buFont typeface="Wingdings" pitchFamily="2" charset="2"/>
              <a:buChar char="Ø"/>
              <a:defRPr/>
            </a:pPr>
            <a:r>
              <a:rPr lang="en-US" sz="1650" b="1" kern="1200">
                <a:solidFill>
                  <a:srgbClr val="39B54A"/>
                </a:solidFill>
                <a:ea typeface="+mn-ea"/>
                <a:cs typeface="Arial" panose="020B0604020202020204" pitchFamily="34" charset="0"/>
              </a:rPr>
              <a:t>CPS is the driving incentive for the deployment of large standalone energy storage systems in the Commonwealth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F7B1D9-DC6E-7014-0114-BDCE3D2FF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344" y="4046790"/>
            <a:ext cx="2855903" cy="145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2655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01B3F-699A-CA24-ECAB-BEE2D389B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693402C-E0D9-E8A5-685D-F7A743178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524" y="194360"/>
            <a:ext cx="6910552" cy="609600"/>
          </a:xfrm>
        </p:spPr>
        <p:txBody>
          <a:bodyPr/>
          <a:lstStyle/>
          <a:p>
            <a:r>
              <a:rPr lang="en-US" sz="2200"/>
              <a:t>CPS: Program Multipliers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C99279-660B-72F3-8EE8-B1C80D165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62" y="851339"/>
            <a:ext cx="8602518" cy="5572609"/>
          </a:xfrm>
        </p:spPr>
        <p:txBody>
          <a:bodyPr numCol="1"/>
          <a:lstStyle/>
          <a:p>
            <a:pPr marL="171450" lvl="1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In CPS, every MWh of Clean Peak Resource (CPR) performance under the program will generate a Clean Peak Energy Certificate (CPEC), the instrument used for CPS compliance. However, CPS has CPEC Multipliers that when applied to a CPR’s performance will increase or decrease the CPECs it generates.</a:t>
            </a:r>
          </a:p>
          <a:p>
            <a:pPr marL="171450" lvl="1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Most multipliers are common to all CPRs. For example:</a:t>
            </a:r>
          </a:p>
          <a:p>
            <a:pPr marL="571500" lvl="2" indent="-171450">
              <a:spcBef>
                <a:spcPts val="600"/>
              </a:spcBef>
              <a:spcAft>
                <a:spcPts val="0"/>
              </a:spcAft>
            </a:pPr>
            <a:r>
              <a:rPr lang="en-US" sz="1200" b="1"/>
              <a:t>Seasonal</a:t>
            </a:r>
            <a:r>
              <a:rPr lang="en-US" sz="1200"/>
              <a:t>: 4x during the Winter and Summer Seasons and 1x during the Spring and Fall Seasons</a:t>
            </a:r>
          </a:p>
          <a:p>
            <a:pPr marL="571500" lvl="2" indent="-171450">
              <a:spcBef>
                <a:spcPts val="600"/>
              </a:spcBef>
              <a:spcAft>
                <a:spcPts val="0"/>
              </a:spcAft>
            </a:pPr>
            <a:r>
              <a:rPr lang="en-US" sz="1200" b="1"/>
              <a:t>Actual Monthly System Peak</a:t>
            </a:r>
            <a:r>
              <a:rPr lang="en-US" sz="1200"/>
              <a:t>: 25x for performance coincident with highest single hour of demand in the month within the ISO-NE Control Area</a:t>
            </a:r>
          </a:p>
          <a:p>
            <a:pPr marL="571500" lvl="2" indent="-171450">
              <a:spcBef>
                <a:spcPts val="600"/>
              </a:spcBef>
              <a:spcAft>
                <a:spcPts val="0"/>
              </a:spcAft>
            </a:pPr>
            <a:r>
              <a:rPr lang="en-US" sz="1200" b="1"/>
              <a:t>Existing Resource</a:t>
            </a:r>
            <a:r>
              <a:rPr lang="en-US" sz="1200"/>
              <a:t>: 0.1x applied to CPRs with a Commercial Operation Date before January 1, 2019</a:t>
            </a:r>
          </a:p>
          <a:p>
            <a:pPr marL="171450" lvl="1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However, </a:t>
            </a:r>
            <a:r>
              <a:rPr lang="en-US" sz="1200" b="1" u="sng"/>
              <a:t>distribution-connected</a:t>
            </a:r>
            <a:r>
              <a:rPr lang="en-US" sz="1200"/>
              <a:t> Qualified Energy Storage Systems (QESS) are eligible for two unique multipliers:</a:t>
            </a:r>
          </a:p>
          <a:p>
            <a:pPr marL="571500" lvl="2" indent="-171450">
              <a:spcBef>
                <a:spcPts val="600"/>
              </a:spcBef>
              <a:spcAft>
                <a:spcPts val="0"/>
              </a:spcAft>
            </a:pPr>
            <a:r>
              <a:rPr lang="en-US" sz="1200" b="1"/>
              <a:t>Distribution Circuit (DCM)</a:t>
            </a:r>
            <a:r>
              <a:rPr lang="en-US" sz="1200"/>
              <a:t>: 2x, limited to 10 years from qualifying for the CPS. Resources must connect to specific distribution circuits designated by DOER.</a:t>
            </a:r>
          </a:p>
          <a:p>
            <a:pPr marL="1028700" lvl="3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The DCM Guideline, which clarifies eligibility, circuit selection, and the application process: </a:t>
            </a:r>
            <a:r>
              <a:rPr lang="en-US" sz="1200">
                <a:hlinkClick r:id="rId3"/>
              </a:rPr>
              <a:t>DCM Guideline</a:t>
            </a:r>
            <a:endParaRPr lang="en-US" sz="1200"/>
          </a:p>
          <a:p>
            <a:pPr marL="1028700" lvl="3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The list of eligible circuits, which DOER updates annually and shows both reserved and remaining capacity per circuit, may be found here: </a:t>
            </a:r>
            <a:r>
              <a:rPr lang="en-US" sz="1200">
                <a:hlinkClick r:id="rId4"/>
              </a:rPr>
              <a:t>DCM Circuit List</a:t>
            </a:r>
            <a:endParaRPr lang="en-US" sz="1200"/>
          </a:p>
          <a:p>
            <a:pPr marL="1028700" lvl="3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The DCM Application may be found here: </a:t>
            </a:r>
            <a:r>
              <a:rPr lang="en-US" sz="1200">
                <a:hlinkClick r:id="rId5"/>
              </a:rPr>
              <a:t>DCM Application</a:t>
            </a:r>
            <a:endParaRPr lang="en-US" sz="1200"/>
          </a:p>
          <a:p>
            <a:pPr marL="571500" lvl="2" indent="-171450">
              <a:spcBef>
                <a:spcPts val="600"/>
              </a:spcBef>
              <a:spcAft>
                <a:spcPts val="0"/>
              </a:spcAft>
            </a:pPr>
            <a:r>
              <a:rPr lang="en-US" sz="1200" b="1"/>
              <a:t>Near-Term Resource (NTRM)</a:t>
            </a:r>
            <a:r>
              <a:rPr lang="en-US" sz="1200"/>
              <a:t>: 2x, limited to earlier of 10 years from qualifying for the CPS or December 31, 2036.</a:t>
            </a:r>
          </a:p>
          <a:p>
            <a:pPr marL="1028700" lvl="3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The NTRM program is limited to 50 MW of total QESS capacity and no one company may reserve more than 50% of the program’s total capacity</a:t>
            </a:r>
          </a:p>
          <a:p>
            <a:pPr marL="1028700" lvl="3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The NTRM Guideline, which clarifies eligibility and the application process may be found here: </a:t>
            </a:r>
            <a:r>
              <a:rPr lang="en-US" sz="1200">
                <a:hlinkClick r:id="rId6"/>
              </a:rPr>
              <a:t>NTRM Guideline</a:t>
            </a:r>
            <a:r>
              <a:rPr lang="en-US" sz="1200"/>
              <a:t>. </a:t>
            </a:r>
          </a:p>
          <a:p>
            <a:pPr marL="1028700" lvl="3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The NTRM capacity reservation and waitlist may be found here: </a:t>
            </a:r>
            <a:r>
              <a:rPr lang="en-US" sz="1200">
                <a:hlinkClick r:id="rId7"/>
              </a:rPr>
              <a:t>NTRM Reservation List</a:t>
            </a:r>
            <a:endParaRPr lang="en-US" sz="1200"/>
          </a:p>
          <a:p>
            <a:pPr marL="1028700" lvl="3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The NTRM Application may be found here: </a:t>
            </a:r>
            <a:r>
              <a:rPr lang="en-US" sz="1200">
                <a:hlinkClick r:id="rId8"/>
              </a:rPr>
              <a:t>NTRM Application</a:t>
            </a:r>
            <a:endParaRPr lang="en-US" sz="1200"/>
          </a:p>
          <a:p>
            <a:pPr marL="571500" lvl="2" indent="-171450">
              <a:spcBef>
                <a:spcPts val="600"/>
              </a:spcBef>
              <a:spcAft>
                <a:spcPts val="0"/>
              </a:spcAft>
            </a:pPr>
            <a:r>
              <a:rPr lang="en-US" sz="1200"/>
              <a:t>A project may not receive both the DCM and the NTRM.</a:t>
            </a:r>
          </a:p>
          <a:p>
            <a:pPr marL="171450" lvl="1" indent="-171450">
              <a:spcBef>
                <a:spcPts val="600"/>
              </a:spcBef>
              <a:spcAft>
                <a:spcPts val="0"/>
              </a:spcAft>
            </a:pPr>
            <a:r>
              <a:rPr lang="en-US" sz="1200" b="1"/>
              <a:t>Questions?</a:t>
            </a:r>
            <a:r>
              <a:rPr lang="en-US" sz="1200"/>
              <a:t> Please email </a:t>
            </a:r>
            <a:r>
              <a:rPr lang="en-US" sz="1200">
                <a:hlinkClick r:id="rId9"/>
              </a:rPr>
              <a:t>DOER.CPS@mass.gov</a:t>
            </a:r>
            <a:r>
              <a:rPr lang="en-US" sz="1200"/>
              <a:t> </a:t>
            </a:r>
          </a:p>
          <a:p>
            <a:pPr marL="571500" lvl="2" indent="-171450">
              <a:spcBef>
                <a:spcPts val="600"/>
              </a:spcBef>
              <a:spcAft>
                <a:spcPts val="0"/>
              </a:spcAft>
            </a:pPr>
            <a:endParaRPr lang="en-US" sz="1200"/>
          </a:p>
          <a:p>
            <a:pPr marL="571500" lvl="2" indent="-171450">
              <a:spcBef>
                <a:spcPts val="600"/>
              </a:spcBef>
              <a:spcAft>
                <a:spcPts val="0"/>
              </a:spcAft>
            </a:pPr>
            <a:endParaRPr lang="en-US" sz="1200"/>
          </a:p>
          <a:p>
            <a:pPr marL="400050" lvl="2" indent="0">
              <a:spcBef>
                <a:spcPts val="600"/>
              </a:spcBef>
              <a:spcAft>
                <a:spcPts val="0"/>
              </a:spcAft>
              <a:buNone/>
            </a:pP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2498783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DCA1D-1AE7-F09D-681B-15C095E87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D6D6B8-600B-53CC-4982-AA5CAC3E5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CPS: QESS Requirements in SQA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09479B-C802-8F74-1232-029EBDA28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066800"/>
            <a:ext cx="8001000" cy="4724400"/>
          </a:xfrm>
        </p:spPr>
        <p:txBody>
          <a:bodyPr numCol="1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>
                <a:solidFill>
                  <a:schemeClr val="tx1"/>
                </a:solidFill>
              </a:rPr>
              <a:t>For equipment, manufacturers’ spec sheets (e.g., battery, inverter, etc.)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>
                <a:solidFill>
                  <a:schemeClr val="tx1"/>
                </a:solidFill>
              </a:rPr>
              <a:t>Permission to Operate (PTO) and/or approved Authorization to Interconnect (ATI)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>
                <a:solidFill>
                  <a:schemeClr val="tx1"/>
                </a:solidFill>
              </a:rPr>
              <a:t>Requirements by operational eligibility method:</a:t>
            </a:r>
          </a:p>
          <a:p>
            <a:pPr marL="800100" lvl="1" indent="-457200">
              <a:buFont typeface="Arial" panose="020B0604020202020204" pitchFamily="34" charset="0"/>
              <a:buChar char="−"/>
            </a:pPr>
            <a:r>
              <a:rPr lang="en-US" sz="1800"/>
              <a:t>Co-location. All of the following: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en-US" sz="1600"/>
              <a:t>Manufacturer’s spec sheet for co-located Qualified RPS Resource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en-US" sz="1600"/>
              <a:t>PTO/ATI for co-located Qualified RPS Resource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en-US" sz="1600"/>
              <a:t>System layout or one-line diagram</a:t>
            </a:r>
          </a:p>
          <a:p>
            <a:pPr marL="800100" lvl="1" indent="-457200">
              <a:buFont typeface="Arial" panose="020B0604020202020204" pitchFamily="34" charset="0"/>
              <a:buChar char="−"/>
            </a:pPr>
            <a:r>
              <a:rPr lang="en-US" sz="1800"/>
              <a:t>Contract-based: Contract between parties</a:t>
            </a:r>
          </a:p>
          <a:p>
            <a:pPr marL="800100" lvl="1" indent="-457200">
              <a:buFont typeface="Arial" panose="020B0604020202020204" pitchFamily="34" charset="0"/>
              <a:buChar char="−"/>
            </a:pPr>
            <a:r>
              <a:rPr lang="en-US" sz="1800"/>
              <a:t>Charging windows: Attestation and provide ISA with operational schedule</a:t>
            </a:r>
          </a:p>
          <a:p>
            <a:pPr marL="800100" lvl="1" indent="-457200">
              <a:buFont typeface="Arial" panose="020B0604020202020204" pitchFamily="34" charset="0"/>
              <a:buChar char="−"/>
            </a:pPr>
            <a:r>
              <a:rPr lang="en-US" sz="1800"/>
              <a:t>Resolve power quality: ISA with operational schedule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1800">
                <a:solidFill>
                  <a:schemeClr val="tx1"/>
                </a:solidFill>
              </a:rPr>
              <a:t>Full step-by-step application process may be found at DOER’s website, </a:t>
            </a:r>
            <a:r>
              <a:rPr lang="en-US" sz="1800">
                <a:solidFill>
                  <a:schemeClr val="tx1"/>
                </a:solidFill>
                <a:hlinkClick r:id="rId2"/>
              </a:rPr>
              <a:t>here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22410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Eversource Blue Green Bar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3440ba-860e-475e-bf6c-7fca29a62e48" xsi:nil="true"/>
    <lcf76f155ced4ddcb4097134ff3c332f xmlns="7615fe55-f086-4993-8717-08cb399cc1a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52E763D9C574EAD094671D5F58BCC" ma:contentTypeVersion="10" ma:contentTypeDescription="Create a new document." ma:contentTypeScope="" ma:versionID="2fbdca8763ce5e5fcc18a8394a80d655">
  <xsd:schema xmlns:xsd="http://www.w3.org/2001/XMLSchema" xmlns:xs="http://www.w3.org/2001/XMLSchema" xmlns:p="http://schemas.microsoft.com/office/2006/metadata/properties" xmlns:ns2="7615fe55-f086-4993-8717-08cb399cc1a9" xmlns:ns3="9c3440ba-860e-475e-bf6c-7fca29a62e48" targetNamespace="http://schemas.microsoft.com/office/2006/metadata/properties" ma:root="true" ma:fieldsID="b50c8302438986f5e6d54c96bca44b4a" ns2:_="" ns3:_="">
    <xsd:import namespace="7615fe55-f086-4993-8717-08cb399cc1a9"/>
    <xsd:import namespace="9c3440ba-860e-475e-bf6c-7fca29a62e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15fe55-f086-4993-8717-08cb399cc1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571c05a-9bf0-4b0b-ad97-e13aed49ba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3440ba-860e-475e-bf6c-7fca29a62e4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7f783e7-bcf1-4fc1-b0ce-f3f969ec685b}" ma:internalName="TaxCatchAll" ma:showField="CatchAllData" ma:web="9c3440ba-860e-475e-bf6c-7fca29a62e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96E978-189B-4662-8904-16F92E8CBA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3AF97B-4168-49FD-A265-1BF0B340F330}">
  <ds:schemaRefs>
    <ds:schemaRef ds:uri="7615fe55-f086-4993-8717-08cb399cc1a9"/>
    <ds:schemaRef ds:uri="9c3440ba-860e-475e-bf6c-7fca29a62e4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AD28FE-0E87-4572-AC1D-23DCB7FE9E47}">
  <ds:schemaRefs>
    <ds:schemaRef ds:uri="7615fe55-f086-4993-8717-08cb399cc1a9"/>
    <ds:schemaRef ds:uri="9c3440ba-860e-475e-bf6c-7fca29a62e4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Eversource Blue Green Bar Template</Template>
  <Application>Microsoft Office PowerPoint</Application>
  <PresentationFormat>On-screen Show (4:3)</PresentationFormat>
  <Slides>29</Slides>
  <Notes>22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Eversource Blue Green Bar Template</vt:lpstr>
      <vt:lpstr>Section 83E RD2 Energy Storage Procurement</vt:lpstr>
      <vt:lpstr>Today’s Bidder Conference</vt:lpstr>
      <vt:lpstr>Representatives at Today’s Conference</vt:lpstr>
      <vt:lpstr>Today’s Agenda</vt:lpstr>
      <vt:lpstr>Massachusetts Procurement Overview</vt:lpstr>
      <vt:lpstr>RFP Team Composition</vt:lpstr>
      <vt:lpstr>Background</vt:lpstr>
      <vt:lpstr>Changes to RFP for Round 2</vt:lpstr>
      <vt:lpstr>Summary of 83E Round 2 </vt:lpstr>
      <vt:lpstr>Summary of 83E Round 2 (continued)</vt:lpstr>
      <vt:lpstr>Pricing Requirements </vt:lpstr>
      <vt:lpstr>Bid Submittal</vt:lpstr>
      <vt:lpstr>Non-refundable Bid Fees (1.10 and 2.2.1.13 of RFP)</vt:lpstr>
      <vt:lpstr>Evaluation Process</vt:lpstr>
      <vt:lpstr>Qualitative</vt:lpstr>
      <vt:lpstr>Contracting (2.8 of RFP)</vt:lpstr>
      <vt:lpstr>Anticipated Schedule (3.1 of RFP)</vt:lpstr>
      <vt:lpstr>RFP Clarifications</vt:lpstr>
      <vt:lpstr>Today’s Q&amp;A Protocol  </vt:lpstr>
      <vt:lpstr>DOER – Overview of Procurements</vt:lpstr>
      <vt:lpstr>Section 83E - Targets</vt:lpstr>
      <vt:lpstr>Overall 83E Procurement Schedule</vt:lpstr>
      <vt:lpstr>Key Procurement Partners</vt:lpstr>
      <vt:lpstr>Key Process Documents</vt:lpstr>
      <vt:lpstr>The Bid Package</vt:lpstr>
      <vt:lpstr>Previous Procurements</vt:lpstr>
      <vt:lpstr>Clean Peak Energy Standard (CPS) Overview</vt:lpstr>
      <vt:lpstr>CPS: Program Multipliers</vt:lpstr>
      <vt:lpstr>CPS: QESS Requirements in SQA</vt:lpstr>
    </vt:vector>
  </TitlesOfParts>
  <Company>Northeast Utilities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83D Green Communities Act</dc:title>
  <dc:creator>Administrator</dc:creator>
  <cp:revision>1</cp:revision>
  <cp:lastPrinted>2025-08-18T16:26:52Z</cp:lastPrinted>
  <dcterms:created xsi:type="dcterms:W3CDTF">2017-04-12T13:05:02Z</dcterms:created>
  <dcterms:modified xsi:type="dcterms:W3CDTF">2026-08-13T17:50:42Z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0x01010072452E763D9C574EAD094671D5F58BCC</vt:lpwstr>
  </property>
  <property fmtid="{D5CDD505-2E9C-101B-9397-08002B2CF9AE}" pid="3" name="MediaServiceImageTags">
    <vt:lpwstr/>
  </property>
  <property fmtid="{D5CDD505-2E9C-101B-9397-08002B2CF9AE}" pid="4" name="MSIP_Label_8bd75a54-f2be-4ffa-b165-74c609d83991_Enabled">
    <vt:lpwstr>true</vt:lpwstr>
  </property>
  <property fmtid="{D5CDD505-2E9C-101B-9397-08002B2CF9AE}" pid="5" name="MSIP_Label_8bd75a54-f2be-4ffa-b165-74c609d83991_SetDate">
    <vt:lpwstr>2026-07-22T16:10:49Z</vt:lpwstr>
  </property>
  <property fmtid="{D5CDD505-2E9C-101B-9397-08002B2CF9AE}" pid="6" name="MSIP_Label_8bd75a54-f2be-4ffa-b165-74c609d83991_Method">
    <vt:lpwstr>Standard</vt:lpwstr>
  </property>
  <property fmtid="{D5CDD505-2E9C-101B-9397-08002B2CF9AE}" pid="7" name="MSIP_Label_8bd75a54-f2be-4ffa-b165-74c609d83991_Name">
    <vt:lpwstr>Internal use only</vt:lpwstr>
  </property>
  <property fmtid="{D5CDD505-2E9C-101B-9397-08002B2CF9AE}" pid="8" name="MSIP_Label_8bd75a54-f2be-4ffa-b165-74c609d83991_SiteId">
    <vt:lpwstr>f98a6a53-25f3-4212-901c-c7787fcd3495</vt:lpwstr>
  </property>
  <property fmtid="{D5CDD505-2E9C-101B-9397-08002B2CF9AE}" pid="9" name="MSIP_Label_8bd75a54-f2be-4ffa-b165-74c609d83991_ActionId">
    <vt:lpwstr>6fb7fc1b-68a2-4036-9b5f-060930a0061c</vt:lpwstr>
  </property>
  <property fmtid="{D5CDD505-2E9C-101B-9397-08002B2CF9AE}" pid="10" name="MSIP_Label_8bd75a54-f2be-4ffa-b165-74c609d83991_ContentBits">
    <vt:lpwstr>0</vt:lpwstr>
  </property>
  <property fmtid="{D5CDD505-2E9C-101B-9397-08002B2CF9AE}" pid="11" name="MSIP_Label_8bd75a54-f2be-4ffa-b165-74c609d83991_Tag">
    <vt:lpwstr>10, 3, 0, 2</vt:lpwstr>
  </property>
</Properties>
</file>